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5D5CC-190A-4F01-ABCF-ED2FB169C2D9}" type="datetimeFigureOut">
              <a:rPr lang="pt-BR" smtClean="0"/>
              <a:t>25/09/2018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55653-5103-4717-A3D2-F7A33262A9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4298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95B9E5E-9EB9-45CE-A416-7F29FDF0FA67}" type="slidenum">
              <a:rPr lang="pt-BR" altLang="pt-BR"/>
              <a:pPr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46525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E42-FB3D-4A9B-AAA9-DBF2CA5312F5}" type="datetimeFigureOut">
              <a:rPr lang="pt-BR" smtClean="0"/>
              <a:t>25/09/2018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A997-F998-454D-BC8D-0FEAAFA208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505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E42-FB3D-4A9B-AAA9-DBF2CA5312F5}" type="datetimeFigureOut">
              <a:rPr lang="pt-BR" smtClean="0"/>
              <a:t>25/09/2018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A997-F998-454D-BC8D-0FEAAFA208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8904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E42-FB3D-4A9B-AAA9-DBF2CA5312F5}" type="datetimeFigureOut">
              <a:rPr lang="pt-BR" smtClean="0"/>
              <a:t>25/09/2018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A997-F998-454D-BC8D-0FEAAFA208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78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E42-FB3D-4A9B-AAA9-DBF2CA5312F5}" type="datetimeFigureOut">
              <a:rPr lang="pt-BR" smtClean="0"/>
              <a:t>25/09/2018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A997-F998-454D-BC8D-0FEAAFA208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649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E42-FB3D-4A9B-AAA9-DBF2CA5312F5}" type="datetimeFigureOut">
              <a:rPr lang="pt-BR" smtClean="0"/>
              <a:t>25/09/2018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A997-F998-454D-BC8D-0FEAAFA208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414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E42-FB3D-4A9B-AAA9-DBF2CA5312F5}" type="datetimeFigureOut">
              <a:rPr lang="pt-BR" smtClean="0"/>
              <a:t>25/09/2018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A997-F998-454D-BC8D-0FEAAFA208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3947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E42-FB3D-4A9B-AAA9-DBF2CA5312F5}" type="datetimeFigureOut">
              <a:rPr lang="pt-BR" smtClean="0"/>
              <a:t>25/09/2018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A997-F998-454D-BC8D-0FEAAFA208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992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E42-FB3D-4A9B-AAA9-DBF2CA5312F5}" type="datetimeFigureOut">
              <a:rPr lang="pt-BR" smtClean="0"/>
              <a:t>25/09/2018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A997-F998-454D-BC8D-0FEAAFA208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422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E42-FB3D-4A9B-AAA9-DBF2CA5312F5}" type="datetimeFigureOut">
              <a:rPr lang="pt-BR" smtClean="0"/>
              <a:t>25/09/2018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A997-F998-454D-BC8D-0FEAAFA208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28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E42-FB3D-4A9B-AAA9-DBF2CA5312F5}" type="datetimeFigureOut">
              <a:rPr lang="pt-BR" smtClean="0"/>
              <a:t>25/09/2018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A997-F998-454D-BC8D-0FEAAFA208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801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E42-FB3D-4A9B-AAA9-DBF2CA5312F5}" type="datetimeFigureOut">
              <a:rPr lang="pt-BR" smtClean="0"/>
              <a:t>25/09/2018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9A997-F998-454D-BC8D-0FEAAFA208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6348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9EE42-FB3D-4A9B-AAA9-DBF2CA5312F5}" type="datetimeFigureOut">
              <a:rPr lang="pt-BR" smtClean="0"/>
              <a:t>25/09/2018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9A997-F998-454D-BC8D-0FEAAFA208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127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ORGANOGRAMA%20ATUAL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>
                <a:hlinkClick r:id="rId3" action="ppaction://hlinkfile"/>
              </a:rPr>
              <a:t>ORGANOGRAMA ATUAL.jpg</a:t>
            </a:r>
            <a:endParaRPr lang="pt-BR" altLang="pt-BR" smtClean="0"/>
          </a:p>
        </p:txBody>
      </p:sp>
      <p:pic>
        <p:nvPicPr>
          <p:cNvPr id="4099" name="Espaço Reservado para Conteúdo 4" descr="Organograma Vigente.jpg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5188" y="1484313"/>
            <a:ext cx="7777162" cy="5141912"/>
          </a:xfrm>
        </p:spPr>
      </p:pic>
    </p:spTree>
    <p:extLst>
      <p:ext uri="{BB962C8B-B14F-4D97-AF65-F5344CB8AC3E}">
        <p14:creationId xmlns:p14="http://schemas.microsoft.com/office/powerpoint/2010/main" val="1377773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ORGANOGRAMA ATUAL.jpg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ORGANOGRAMA ATUAL.jpg</dc:title>
  <dc:creator>Enaege Dalan Sant Ana</dc:creator>
  <cp:lastModifiedBy>Enaege Dalan Sant Ana</cp:lastModifiedBy>
  <cp:revision>1</cp:revision>
  <dcterms:created xsi:type="dcterms:W3CDTF">2018-09-25T21:14:00Z</dcterms:created>
  <dcterms:modified xsi:type="dcterms:W3CDTF">2018-09-25T21:14:28Z</dcterms:modified>
</cp:coreProperties>
</file>