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6" r:id="rId2"/>
    <p:sldId id="257" r:id="rId3"/>
    <p:sldId id="258" r:id="rId4"/>
    <p:sldId id="259" r:id="rId5"/>
  </p:sldIdLst>
  <p:sldSz cx="10799763" cy="6696075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C1526"/>
    <a:srgbClr val="0E111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5" d="100"/>
          <a:sy n="75" d="100"/>
        </p:scale>
        <p:origin x="870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49971" y="1095863"/>
            <a:ext cx="8099822" cy="2331226"/>
          </a:xfrm>
        </p:spPr>
        <p:txBody>
          <a:bodyPr anchor="b"/>
          <a:lstStyle>
            <a:lvl1pPr algn="ctr">
              <a:defRPr sz="5315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49971" y="3516990"/>
            <a:ext cx="8099822" cy="1616668"/>
          </a:xfrm>
        </p:spPr>
        <p:txBody>
          <a:bodyPr/>
          <a:lstStyle>
            <a:lvl1pPr marL="0" indent="0" algn="ctr">
              <a:buNone/>
              <a:defRPr sz="2126"/>
            </a:lvl1pPr>
            <a:lvl2pPr marL="404988" indent="0" algn="ctr">
              <a:buNone/>
              <a:defRPr sz="1772"/>
            </a:lvl2pPr>
            <a:lvl3pPr marL="809976" indent="0" algn="ctr">
              <a:buNone/>
              <a:defRPr sz="1594"/>
            </a:lvl3pPr>
            <a:lvl4pPr marL="1214963" indent="0" algn="ctr">
              <a:buNone/>
              <a:defRPr sz="1417"/>
            </a:lvl4pPr>
            <a:lvl5pPr marL="1619951" indent="0" algn="ctr">
              <a:buNone/>
              <a:defRPr sz="1417"/>
            </a:lvl5pPr>
            <a:lvl6pPr marL="2024939" indent="0" algn="ctr">
              <a:buNone/>
              <a:defRPr sz="1417"/>
            </a:lvl6pPr>
            <a:lvl7pPr marL="2429927" indent="0" algn="ctr">
              <a:buNone/>
              <a:defRPr sz="1417"/>
            </a:lvl7pPr>
            <a:lvl8pPr marL="2834914" indent="0" algn="ctr">
              <a:buNone/>
              <a:defRPr sz="1417"/>
            </a:lvl8pPr>
            <a:lvl9pPr marL="3239902" indent="0" algn="ctr">
              <a:buNone/>
              <a:defRPr sz="1417"/>
            </a:lvl9pPr>
          </a:lstStyle>
          <a:p>
            <a:r>
              <a:rPr lang="pt-BR" smtClean="0"/>
              <a:t>Clique para editar o estilo do subtítulo Mestre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A2D4A5-19ED-44DA-94C7-311D1590645C}" type="datetimeFigureOut">
              <a:rPr lang="pt-BR" smtClean="0"/>
              <a:t>01/03/2019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75CE50-DB83-45C0-A22F-242E4991799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3586936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A2D4A5-19ED-44DA-94C7-311D1590645C}" type="datetimeFigureOut">
              <a:rPr lang="pt-BR" smtClean="0"/>
              <a:t>01/03/2019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75CE50-DB83-45C0-A22F-242E4991799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801249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728580" y="356504"/>
            <a:ext cx="2328699" cy="5674614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42484" y="356504"/>
            <a:ext cx="6851100" cy="5674614"/>
          </a:xfrm>
        </p:spPr>
        <p:txBody>
          <a:bodyPr vert="eaVert"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A2D4A5-19ED-44DA-94C7-311D1590645C}" type="datetimeFigureOut">
              <a:rPr lang="pt-BR" smtClean="0"/>
              <a:t>01/03/2019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75CE50-DB83-45C0-A22F-242E4991799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825295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A2D4A5-19ED-44DA-94C7-311D1590645C}" type="datetimeFigureOut">
              <a:rPr lang="pt-BR" smtClean="0"/>
              <a:t>01/03/2019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75CE50-DB83-45C0-A22F-242E4991799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0023953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859" y="1669370"/>
            <a:ext cx="9314796" cy="2785381"/>
          </a:xfrm>
        </p:spPr>
        <p:txBody>
          <a:bodyPr anchor="b"/>
          <a:lstStyle>
            <a:lvl1pPr>
              <a:defRPr sz="5315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6859" y="4481101"/>
            <a:ext cx="9314796" cy="1464766"/>
          </a:xfrm>
        </p:spPr>
        <p:txBody>
          <a:bodyPr/>
          <a:lstStyle>
            <a:lvl1pPr marL="0" indent="0">
              <a:buNone/>
              <a:defRPr sz="2126">
                <a:solidFill>
                  <a:schemeClr val="tx1">
                    <a:tint val="75000"/>
                  </a:schemeClr>
                </a:solidFill>
              </a:defRPr>
            </a:lvl1pPr>
            <a:lvl2pPr marL="404988" indent="0">
              <a:buNone/>
              <a:defRPr sz="1772">
                <a:solidFill>
                  <a:schemeClr val="tx1">
                    <a:tint val="75000"/>
                  </a:schemeClr>
                </a:solidFill>
              </a:defRPr>
            </a:lvl2pPr>
            <a:lvl3pPr marL="809976" indent="0">
              <a:buNone/>
              <a:defRPr sz="1594">
                <a:solidFill>
                  <a:schemeClr val="tx1">
                    <a:tint val="75000"/>
                  </a:schemeClr>
                </a:solidFill>
              </a:defRPr>
            </a:lvl3pPr>
            <a:lvl4pPr marL="1214963" indent="0">
              <a:buNone/>
              <a:defRPr sz="1417">
                <a:solidFill>
                  <a:schemeClr val="tx1">
                    <a:tint val="75000"/>
                  </a:schemeClr>
                </a:solidFill>
              </a:defRPr>
            </a:lvl4pPr>
            <a:lvl5pPr marL="1619951" indent="0">
              <a:buNone/>
              <a:defRPr sz="1417">
                <a:solidFill>
                  <a:schemeClr val="tx1">
                    <a:tint val="75000"/>
                  </a:schemeClr>
                </a:solidFill>
              </a:defRPr>
            </a:lvl5pPr>
            <a:lvl6pPr marL="2024939" indent="0">
              <a:buNone/>
              <a:defRPr sz="1417">
                <a:solidFill>
                  <a:schemeClr val="tx1">
                    <a:tint val="75000"/>
                  </a:schemeClr>
                </a:solidFill>
              </a:defRPr>
            </a:lvl6pPr>
            <a:lvl7pPr marL="2429927" indent="0">
              <a:buNone/>
              <a:defRPr sz="1417">
                <a:solidFill>
                  <a:schemeClr val="tx1">
                    <a:tint val="75000"/>
                  </a:schemeClr>
                </a:solidFill>
              </a:defRPr>
            </a:lvl7pPr>
            <a:lvl8pPr marL="2834914" indent="0">
              <a:buNone/>
              <a:defRPr sz="1417">
                <a:solidFill>
                  <a:schemeClr val="tx1">
                    <a:tint val="75000"/>
                  </a:schemeClr>
                </a:solidFill>
              </a:defRPr>
            </a:lvl8pPr>
            <a:lvl9pPr marL="3239902" indent="0">
              <a:buNone/>
              <a:defRPr sz="1417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A2D4A5-19ED-44DA-94C7-311D1590645C}" type="datetimeFigureOut">
              <a:rPr lang="pt-BR" smtClean="0"/>
              <a:t>01/03/2019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75CE50-DB83-45C0-A22F-242E4991799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658290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42484" y="1782520"/>
            <a:ext cx="4589899" cy="4248598"/>
          </a:xfrm>
        </p:spPr>
        <p:txBody>
          <a:bodyPr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467380" y="1782520"/>
            <a:ext cx="4589899" cy="4248598"/>
          </a:xfrm>
        </p:spPr>
        <p:txBody>
          <a:bodyPr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A2D4A5-19ED-44DA-94C7-311D1590645C}" type="datetimeFigureOut">
              <a:rPr lang="pt-BR" smtClean="0"/>
              <a:t>01/03/2019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75CE50-DB83-45C0-A22F-242E4991799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9855362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3890" y="356504"/>
            <a:ext cx="9314796" cy="1294265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43891" y="1641469"/>
            <a:ext cx="4568806" cy="804459"/>
          </a:xfrm>
        </p:spPr>
        <p:txBody>
          <a:bodyPr anchor="b"/>
          <a:lstStyle>
            <a:lvl1pPr marL="0" indent="0">
              <a:buNone/>
              <a:defRPr sz="2126" b="1"/>
            </a:lvl1pPr>
            <a:lvl2pPr marL="404988" indent="0">
              <a:buNone/>
              <a:defRPr sz="1772" b="1"/>
            </a:lvl2pPr>
            <a:lvl3pPr marL="809976" indent="0">
              <a:buNone/>
              <a:defRPr sz="1594" b="1"/>
            </a:lvl3pPr>
            <a:lvl4pPr marL="1214963" indent="0">
              <a:buNone/>
              <a:defRPr sz="1417" b="1"/>
            </a:lvl4pPr>
            <a:lvl5pPr marL="1619951" indent="0">
              <a:buNone/>
              <a:defRPr sz="1417" b="1"/>
            </a:lvl5pPr>
            <a:lvl6pPr marL="2024939" indent="0">
              <a:buNone/>
              <a:defRPr sz="1417" b="1"/>
            </a:lvl6pPr>
            <a:lvl7pPr marL="2429927" indent="0">
              <a:buNone/>
              <a:defRPr sz="1417" b="1"/>
            </a:lvl7pPr>
            <a:lvl8pPr marL="2834914" indent="0">
              <a:buNone/>
              <a:defRPr sz="1417" b="1"/>
            </a:lvl8pPr>
            <a:lvl9pPr marL="3239902" indent="0">
              <a:buNone/>
              <a:defRPr sz="1417" b="1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43891" y="2445927"/>
            <a:ext cx="4568806" cy="3597591"/>
          </a:xfrm>
        </p:spPr>
        <p:txBody>
          <a:bodyPr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467380" y="1641469"/>
            <a:ext cx="4591306" cy="804459"/>
          </a:xfrm>
        </p:spPr>
        <p:txBody>
          <a:bodyPr anchor="b"/>
          <a:lstStyle>
            <a:lvl1pPr marL="0" indent="0">
              <a:buNone/>
              <a:defRPr sz="2126" b="1"/>
            </a:lvl1pPr>
            <a:lvl2pPr marL="404988" indent="0">
              <a:buNone/>
              <a:defRPr sz="1772" b="1"/>
            </a:lvl2pPr>
            <a:lvl3pPr marL="809976" indent="0">
              <a:buNone/>
              <a:defRPr sz="1594" b="1"/>
            </a:lvl3pPr>
            <a:lvl4pPr marL="1214963" indent="0">
              <a:buNone/>
              <a:defRPr sz="1417" b="1"/>
            </a:lvl4pPr>
            <a:lvl5pPr marL="1619951" indent="0">
              <a:buNone/>
              <a:defRPr sz="1417" b="1"/>
            </a:lvl5pPr>
            <a:lvl6pPr marL="2024939" indent="0">
              <a:buNone/>
              <a:defRPr sz="1417" b="1"/>
            </a:lvl6pPr>
            <a:lvl7pPr marL="2429927" indent="0">
              <a:buNone/>
              <a:defRPr sz="1417" b="1"/>
            </a:lvl7pPr>
            <a:lvl8pPr marL="2834914" indent="0">
              <a:buNone/>
              <a:defRPr sz="1417" b="1"/>
            </a:lvl8pPr>
            <a:lvl9pPr marL="3239902" indent="0">
              <a:buNone/>
              <a:defRPr sz="1417" b="1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467380" y="2445927"/>
            <a:ext cx="4591306" cy="3597591"/>
          </a:xfrm>
        </p:spPr>
        <p:txBody>
          <a:bodyPr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A2D4A5-19ED-44DA-94C7-311D1590645C}" type="datetimeFigureOut">
              <a:rPr lang="pt-BR" smtClean="0"/>
              <a:t>01/03/2019</a:t>
            </a:fld>
            <a:endParaRPr lang="pt-B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75CE50-DB83-45C0-A22F-242E4991799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3583103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A2D4A5-19ED-44DA-94C7-311D1590645C}" type="datetimeFigureOut">
              <a:rPr lang="pt-BR" smtClean="0"/>
              <a:t>01/03/2019</a:t>
            </a:fld>
            <a:endParaRPr lang="pt-B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75CE50-DB83-45C0-A22F-242E4991799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143865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A2D4A5-19ED-44DA-94C7-311D1590645C}" type="datetimeFigureOut">
              <a:rPr lang="pt-BR" smtClean="0"/>
              <a:t>01/03/2019</a:t>
            </a:fld>
            <a:endParaRPr lang="pt-B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75CE50-DB83-45C0-A22F-242E4991799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2935408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3891" y="446405"/>
            <a:ext cx="3483204" cy="1562418"/>
          </a:xfrm>
        </p:spPr>
        <p:txBody>
          <a:bodyPr anchor="b"/>
          <a:lstStyle>
            <a:lvl1pPr>
              <a:defRPr sz="2835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1306" y="964111"/>
            <a:ext cx="5467380" cy="4758553"/>
          </a:xfrm>
        </p:spPr>
        <p:txBody>
          <a:bodyPr/>
          <a:lstStyle>
            <a:lvl1pPr>
              <a:defRPr sz="2835"/>
            </a:lvl1pPr>
            <a:lvl2pPr>
              <a:defRPr sz="2480"/>
            </a:lvl2pPr>
            <a:lvl3pPr>
              <a:defRPr sz="2126"/>
            </a:lvl3pPr>
            <a:lvl4pPr>
              <a:defRPr sz="1772"/>
            </a:lvl4pPr>
            <a:lvl5pPr>
              <a:defRPr sz="1772"/>
            </a:lvl5pPr>
            <a:lvl6pPr>
              <a:defRPr sz="1772"/>
            </a:lvl6pPr>
            <a:lvl7pPr>
              <a:defRPr sz="1772"/>
            </a:lvl7pPr>
            <a:lvl8pPr>
              <a:defRPr sz="1772"/>
            </a:lvl8pPr>
            <a:lvl9pPr>
              <a:defRPr sz="1772"/>
            </a:lvl9pPr>
          </a:lstStyle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43891" y="2008823"/>
            <a:ext cx="3483204" cy="3721592"/>
          </a:xfrm>
        </p:spPr>
        <p:txBody>
          <a:bodyPr/>
          <a:lstStyle>
            <a:lvl1pPr marL="0" indent="0">
              <a:buNone/>
              <a:defRPr sz="1417"/>
            </a:lvl1pPr>
            <a:lvl2pPr marL="404988" indent="0">
              <a:buNone/>
              <a:defRPr sz="1240"/>
            </a:lvl2pPr>
            <a:lvl3pPr marL="809976" indent="0">
              <a:buNone/>
              <a:defRPr sz="1063"/>
            </a:lvl3pPr>
            <a:lvl4pPr marL="1214963" indent="0">
              <a:buNone/>
              <a:defRPr sz="886"/>
            </a:lvl4pPr>
            <a:lvl5pPr marL="1619951" indent="0">
              <a:buNone/>
              <a:defRPr sz="886"/>
            </a:lvl5pPr>
            <a:lvl6pPr marL="2024939" indent="0">
              <a:buNone/>
              <a:defRPr sz="886"/>
            </a:lvl6pPr>
            <a:lvl7pPr marL="2429927" indent="0">
              <a:buNone/>
              <a:defRPr sz="886"/>
            </a:lvl7pPr>
            <a:lvl8pPr marL="2834914" indent="0">
              <a:buNone/>
              <a:defRPr sz="886"/>
            </a:lvl8pPr>
            <a:lvl9pPr marL="3239902" indent="0">
              <a:buNone/>
              <a:defRPr sz="886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A2D4A5-19ED-44DA-94C7-311D1590645C}" type="datetimeFigureOut">
              <a:rPr lang="pt-BR" smtClean="0"/>
              <a:t>01/03/2019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75CE50-DB83-45C0-A22F-242E4991799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8358318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3891" y="446405"/>
            <a:ext cx="3483204" cy="1562418"/>
          </a:xfrm>
        </p:spPr>
        <p:txBody>
          <a:bodyPr anchor="b"/>
          <a:lstStyle>
            <a:lvl1pPr>
              <a:defRPr sz="2835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591306" y="964111"/>
            <a:ext cx="5467380" cy="4758553"/>
          </a:xfrm>
        </p:spPr>
        <p:txBody>
          <a:bodyPr anchor="t"/>
          <a:lstStyle>
            <a:lvl1pPr marL="0" indent="0">
              <a:buNone/>
              <a:defRPr sz="2835"/>
            </a:lvl1pPr>
            <a:lvl2pPr marL="404988" indent="0">
              <a:buNone/>
              <a:defRPr sz="2480"/>
            </a:lvl2pPr>
            <a:lvl3pPr marL="809976" indent="0">
              <a:buNone/>
              <a:defRPr sz="2126"/>
            </a:lvl3pPr>
            <a:lvl4pPr marL="1214963" indent="0">
              <a:buNone/>
              <a:defRPr sz="1772"/>
            </a:lvl4pPr>
            <a:lvl5pPr marL="1619951" indent="0">
              <a:buNone/>
              <a:defRPr sz="1772"/>
            </a:lvl5pPr>
            <a:lvl6pPr marL="2024939" indent="0">
              <a:buNone/>
              <a:defRPr sz="1772"/>
            </a:lvl6pPr>
            <a:lvl7pPr marL="2429927" indent="0">
              <a:buNone/>
              <a:defRPr sz="1772"/>
            </a:lvl7pPr>
            <a:lvl8pPr marL="2834914" indent="0">
              <a:buNone/>
              <a:defRPr sz="1772"/>
            </a:lvl8pPr>
            <a:lvl9pPr marL="3239902" indent="0">
              <a:buNone/>
              <a:defRPr sz="1772"/>
            </a:lvl9pPr>
          </a:lstStyle>
          <a:p>
            <a:r>
              <a:rPr lang="pt-BR" smtClean="0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43891" y="2008823"/>
            <a:ext cx="3483204" cy="3721592"/>
          </a:xfrm>
        </p:spPr>
        <p:txBody>
          <a:bodyPr/>
          <a:lstStyle>
            <a:lvl1pPr marL="0" indent="0">
              <a:buNone/>
              <a:defRPr sz="1417"/>
            </a:lvl1pPr>
            <a:lvl2pPr marL="404988" indent="0">
              <a:buNone/>
              <a:defRPr sz="1240"/>
            </a:lvl2pPr>
            <a:lvl3pPr marL="809976" indent="0">
              <a:buNone/>
              <a:defRPr sz="1063"/>
            </a:lvl3pPr>
            <a:lvl4pPr marL="1214963" indent="0">
              <a:buNone/>
              <a:defRPr sz="886"/>
            </a:lvl4pPr>
            <a:lvl5pPr marL="1619951" indent="0">
              <a:buNone/>
              <a:defRPr sz="886"/>
            </a:lvl5pPr>
            <a:lvl6pPr marL="2024939" indent="0">
              <a:buNone/>
              <a:defRPr sz="886"/>
            </a:lvl6pPr>
            <a:lvl7pPr marL="2429927" indent="0">
              <a:buNone/>
              <a:defRPr sz="886"/>
            </a:lvl7pPr>
            <a:lvl8pPr marL="2834914" indent="0">
              <a:buNone/>
              <a:defRPr sz="886"/>
            </a:lvl8pPr>
            <a:lvl9pPr marL="3239902" indent="0">
              <a:buNone/>
              <a:defRPr sz="886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A2D4A5-19ED-44DA-94C7-311D1590645C}" type="datetimeFigureOut">
              <a:rPr lang="pt-BR" smtClean="0"/>
              <a:t>01/03/2019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75CE50-DB83-45C0-A22F-242E4991799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495570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42484" y="356504"/>
            <a:ext cx="9314796" cy="129426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42484" y="1782520"/>
            <a:ext cx="9314796" cy="424859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42484" y="6206270"/>
            <a:ext cx="2429947" cy="35650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6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7A2D4A5-19ED-44DA-94C7-311D1590645C}" type="datetimeFigureOut">
              <a:rPr lang="pt-BR" smtClean="0"/>
              <a:t>01/03/2019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577422" y="6206270"/>
            <a:ext cx="3644920" cy="35650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6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7332" y="6206270"/>
            <a:ext cx="2429947" cy="35650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6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475CE50-DB83-45C0-A22F-242E4991799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3635647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defTabSz="809976" rtl="0" eaLnBrk="1" latinLnBrk="0" hangingPunct="1">
        <a:lnSpc>
          <a:spcPct val="90000"/>
        </a:lnSpc>
        <a:spcBef>
          <a:spcPct val="0"/>
        </a:spcBef>
        <a:buNone/>
        <a:defRPr sz="3898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02494" indent="-202494" algn="l" defTabSz="809976" rtl="0" eaLnBrk="1" latinLnBrk="0" hangingPunct="1">
        <a:lnSpc>
          <a:spcPct val="90000"/>
        </a:lnSpc>
        <a:spcBef>
          <a:spcPts val="886"/>
        </a:spcBef>
        <a:buFont typeface="Arial" panose="020B0604020202020204" pitchFamily="34" charset="0"/>
        <a:buChar char="•"/>
        <a:defRPr sz="2480" kern="1200">
          <a:solidFill>
            <a:schemeClr val="tx1"/>
          </a:solidFill>
          <a:latin typeface="+mn-lt"/>
          <a:ea typeface="+mn-ea"/>
          <a:cs typeface="+mn-cs"/>
        </a:defRPr>
      </a:lvl1pPr>
      <a:lvl2pPr marL="607482" indent="-202494" algn="l" defTabSz="809976" rtl="0" eaLnBrk="1" latinLnBrk="0" hangingPunct="1">
        <a:lnSpc>
          <a:spcPct val="90000"/>
        </a:lnSpc>
        <a:spcBef>
          <a:spcPts val="443"/>
        </a:spcBef>
        <a:buFont typeface="Arial" panose="020B0604020202020204" pitchFamily="34" charset="0"/>
        <a:buChar char="•"/>
        <a:defRPr sz="2126" kern="1200">
          <a:solidFill>
            <a:schemeClr val="tx1"/>
          </a:solidFill>
          <a:latin typeface="+mn-lt"/>
          <a:ea typeface="+mn-ea"/>
          <a:cs typeface="+mn-cs"/>
        </a:defRPr>
      </a:lvl2pPr>
      <a:lvl3pPr marL="1012469" indent="-202494" algn="l" defTabSz="809976" rtl="0" eaLnBrk="1" latinLnBrk="0" hangingPunct="1">
        <a:lnSpc>
          <a:spcPct val="90000"/>
        </a:lnSpc>
        <a:spcBef>
          <a:spcPts val="443"/>
        </a:spcBef>
        <a:buFont typeface="Arial" panose="020B0604020202020204" pitchFamily="34" charset="0"/>
        <a:buChar char="•"/>
        <a:defRPr sz="1772" kern="1200">
          <a:solidFill>
            <a:schemeClr val="tx1"/>
          </a:solidFill>
          <a:latin typeface="+mn-lt"/>
          <a:ea typeface="+mn-ea"/>
          <a:cs typeface="+mn-cs"/>
        </a:defRPr>
      </a:lvl3pPr>
      <a:lvl4pPr marL="1417457" indent="-202494" algn="l" defTabSz="809976" rtl="0" eaLnBrk="1" latinLnBrk="0" hangingPunct="1">
        <a:lnSpc>
          <a:spcPct val="90000"/>
        </a:lnSpc>
        <a:spcBef>
          <a:spcPts val="443"/>
        </a:spcBef>
        <a:buFont typeface="Arial" panose="020B0604020202020204" pitchFamily="34" charset="0"/>
        <a:buChar char="•"/>
        <a:defRPr sz="1594" kern="1200">
          <a:solidFill>
            <a:schemeClr val="tx1"/>
          </a:solidFill>
          <a:latin typeface="+mn-lt"/>
          <a:ea typeface="+mn-ea"/>
          <a:cs typeface="+mn-cs"/>
        </a:defRPr>
      </a:lvl4pPr>
      <a:lvl5pPr marL="1822445" indent="-202494" algn="l" defTabSz="809976" rtl="0" eaLnBrk="1" latinLnBrk="0" hangingPunct="1">
        <a:lnSpc>
          <a:spcPct val="90000"/>
        </a:lnSpc>
        <a:spcBef>
          <a:spcPts val="443"/>
        </a:spcBef>
        <a:buFont typeface="Arial" panose="020B0604020202020204" pitchFamily="34" charset="0"/>
        <a:buChar char="•"/>
        <a:defRPr sz="1594" kern="1200">
          <a:solidFill>
            <a:schemeClr val="tx1"/>
          </a:solidFill>
          <a:latin typeface="+mn-lt"/>
          <a:ea typeface="+mn-ea"/>
          <a:cs typeface="+mn-cs"/>
        </a:defRPr>
      </a:lvl5pPr>
      <a:lvl6pPr marL="2227433" indent="-202494" algn="l" defTabSz="809976" rtl="0" eaLnBrk="1" latinLnBrk="0" hangingPunct="1">
        <a:lnSpc>
          <a:spcPct val="90000"/>
        </a:lnSpc>
        <a:spcBef>
          <a:spcPts val="443"/>
        </a:spcBef>
        <a:buFont typeface="Arial" panose="020B0604020202020204" pitchFamily="34" charset="0"/>
        <a:buChar char="•"/>
        <a:defRPr sz="1594" kern="1200">
          <a:solidFill>
            <a:schemeClr val="tx1"/>
          </a:solidFill>
          <a:latin typeface="+mn-lt"/>
          <a:ea typeface="+mn-ea"/>
          <a:cs typeface="+mn-cs"/>
        </a:defRPr>
      </a:lvl6pPr>
      <a:lvl7pPr marL="2632420" indent="-202494" algn="l" defTabSz="809976" rtl="0" eaLnBrk="1" latinLnBrk="0" hangingPunct="1">
        <a:lnSpc>
          <a:spcPct val="90000"/>
        </a:lnSpc>
        <a:spcBef>
          <a:spcPts val="443"/>
        </a:spcBef>
        <a:buFont typeface="Arial" panose="020B0604020202020204" pitchFamily="34" charset="0"/>
        <a:buChar char="•"/>
        <a:defRPr sz="1594" kern="1200">
          <a:solidFill>
            <a:schemeClr val="tx1"/>
          </a:solidFill>
          <a:latin typeface="+mn-lt"/>
          <a:ea typeface="+mn-ea"/>
          <a:cs typeface="+mn-cs"/>
        </a:defRPr>
      </a:lvl7pPr>
      <a:lvl8pPr marL="3037408" indent="-202494" algn="l" defTabSz="809976" rtl="0" eaLnBrk="1" latinLnBrk="0" hangingPunct="1">
        <a:lnSpc>
          <a:spcPct val="90000"/>
        </a:lnSpc>
        <a:spcBef>
          <a:spcPts val="443"/>
        </a:spcBef>
        <a:buFont typeface="Arial" panose="020B0604020202020204" pitchFamily="34" charset="0"/>
        <a:buChar char="•"/>
        <a:defRPr sz="1594" kern="1200">
          <a:solidFill>
            <a:schemeClr val="tx1"/>
          </a:solidFill>
          <a:latin typeface="+mn-lt"/>
          <a:ea typeface="+mn-ea"/>
          <a:cs typeface="+mn-cs"/>
        </a:defRPr>
      </a:lvl8pPr>
      <a:lvl9pPr marL="3442396" indent="-202494" algn="l" defTabSz="809976" rtl="0" eaLnBrk="1" latinLnBrk="0" hangingPunct="1">
        <a:lnSpc>
          <a:spcPct val="90000"/>
        </a:lnSpc>
        <a:spcBef>
          <a:spcPts val="443"/>
        </a:spcBef>
        <a:buFont typeface="Arial" panose="020B0604020202020204" pitchFamily="34" charset="0"/>
        <a:buChar char="•"/>
        <a:defRPr sz="1594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809976" rtl="0" eaLnBrk="1" latinLnBrk="0" hangingPunct="1">
        <a:defRPr sz="1594" kern="1200">
          <a:solidFill>
            <a:schemeClr val="tx1"/>
          </a:solidFill>
          <a:latin typeface="+mn-lt"/>
          <a:ea typeface="+mn-ea"/>
          <a:cs typeface="+mn-cs"/>
        </a:defRPr>
      </a:lvl1pPr>
      <a:lvl2pPr marL="404988" algn="l" defTabSz="809976" rtl="0" eaLnBrk="1" latinLnBrk="0" hangingPunct="1">
        <a:defRPr sz="1594" kern="1200">
          <a:solidFill>
            <a:schemeClr val="tx1"/>
          </a:solidFill>
          <a:latin typeface="+mn-lt"/>
          <a:ea typeface="+mn-ea"/>
          <a:cs typeface="+mn-cs"/>
        </a:defRPr>
      </a:lvl2pPr>
      <a:lvl3pPr marL="809976" algn="l" defTabSz="809976" rtl="0" eaLnBrk="1" latinLnBrk="0" hangingPunct="1">
        <a:defRPr sz="1594" kern="1200">
          <a:solidFill>
            <a:schemeClr val="tx1"/>
          </a:solidFill>
          <a:latin typeface="+mn-lt"/>
          <a:ea typeface="+mn-ea"/>
          <a:cs typeface="+mn-cs"/>
        </a:defRPr>
      </a:lvl3pPr>
      <a:lvl4pPr marL="1214963" algn="l" defTabSz="809976" rtl="0" eaLnBrk="1" latinLnBrk="0" hangingPunct="1">
        <a:defRPr sz="1594" kern="1200">
          <a:solidFill>
            <a:schemeClr val="tx1"/>
          </a:solidFill>
          <a:latin typeface="+mn-lt"/>
          <a:ea typeface="+mn-ea"/>
          <a:cs typeface="+mn-cs"/>
        </a:defRPr>
      </a:lvl4pPr>
      <a:lvl5pPr marL="1619951" algn="l" defTabSz="809976" rtl="0" eaLnBrk="1" latinLnBrk="0" hangingPunct="1">
        <a:defRPr sz="1594" kern="1200">
          <a:solidFill>
            <a:schemeClr val="tx1"/>
          </a:solidFill>
          <a:latin typeface="+mn-lt"/>
          <a:ea typeface="+mn-ea"/>
          <a:cs typeface="+mn-cs"/>
        </a:defRPr>
      </a:lvl5pPr>
      <a:lvl6pPr marL="2024939" algn="l" defTabSz="809976" rtl="0" eaLnBrk="1" latinLnBrk="0" hangingPunct="1">
        <a:defRPr sz="1594" kern="1200">
          <a:solidFill>
            <a:schemeClr val="tx1"/>
          </a:solidFill>
          <a:latin typeface="+mn-lt"/>
          <a:ea typeface="+mn-ea"/>
          <a:cs typeface="+mn-cs"/>
        </a:defRPr>
      </a:lvl6pPr>
      <a:lvl7pPr marL="2429927" algn="l" defTabSz="809976" rtl="0" eaLnBrk="1" latinLnBrk="0" hangingPunct="1">
        <a:defRPr sz="1594" kern="1200">
          <a:solidFill>
            <a:schemeClr val="tx1"/>
          </a:solidFill>
          <a:latin typeface="+mn-lt"/>
          <a:ea typeface="+mn-ea"/>
          <a:cs typeface="+mn-cs"/>
        </a:defRPr>
      </a:lvl7pPr>
      <a:lvl8pPr marL="2834914" algn="l" defTabSz="809976" rtl="0" eaLnBrk="1" latinLnBrk="0" hangingPunct="1">
        <a:defRPr sz="1594" kern="1200">
          <a:solidFill>
            <a:schemeClr val="tx1"/>
          </a:solidFill>
          <a:latin typeface="+mn-lt"/>
          <a:ea typeface="+mn-ea"/>
          <a:cs typeface="+mn-cs"/>
        </a:defRPr>
      </a:lvl8pPr>
      <a:lvl9pPr marL="3239902" algn="l" defTabSz="809976" rtl="0" eaLnBrk="1" latinLnBrk="0" hangingPunct="1">
        <a:defRPr sz="159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hyperlink" Target="https://bit.ly/2IDcLQC" TargetMode="Externa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0801350" cy="6696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445173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spaço Reservado para Conteúdo 3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653"/>
          <a:stretch/>
        </p:blipFill>
        <p:spPr>
          <a:xfrm>
            <a:off x="0" y="101600"/>
            <a:ext cx="10799763" cy="6517456"/>
          </a:xfrm>
        </p:spPr>
      </p:pic>
    </p:spTree>
    <p:extLst>
      <p:ext uri="{BB962C8B-B14F-4D97-AF65-F5344CB8AC3E}">
        <p14:creationId xmlns:p14="http://schemas.microsoft.com/office/powerpoint/2010/main" val="238227890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tângulo 11"/>
          <p:cNvSpPr/>
          <p:nvPr/>
        </p:nvSpPr>
        <p:spPr>
          <a:xfrm>
            <a:off x="-1" y="263545"/>
            <a:ext cx="10799763" cy="64325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1600" b="1" dirty="0" smtClean="0">
                <a:solidFill>
                  <a:srgbClr val="616161"/>
                </a:solidFill>
                <a:latin typeface="Itau Display Light" panose="020B0403020204020204" pitchFamily="34" charset="0"/>
                <a:cs typeface="Itau Display Light" panose="020B0403020204020204" pitchFamily="34" charset="0"/>
              </a:rPr>
              <a:t>Olá,</a:t>
            </a:r>
          </a:p>
          <a:p>
            <a:endParaRPr lang="pt-BR" sz="1600" dirty="0">
              <a:solidFill>
                <a:srgbClr val="616161"/>
              </a:solidFill>
              <a:latin typeface="Itau Display Light" panose="020B0403020204020204" pitchFamily="34" charset="0"/>
              <a:cs typeface="Itau Display Light" panose="020B0403020204020204" pitchFamily="34" charset="0"/>
            </a:endParaRPr>
          </a:p>
          <a:p>
            <a:r>
              <a:rPr lang="pt-BR" sz="1600" dirty="0">
                <a:solidFill>
                  <a:srgbClr val="616161"/>
                </a:solidFill>
                <a:latin typeface="Itau Display Light" panose="020B0403020204020204" pitchFamily="34" charset="0"/>
                <a:cs typeface="Itau Display Light" panose="020B0403020204020204" pitchFamily="34" charset="0"/>
              </a:rPr>
              <a:t>O </a:t>
            </a:r>
            <a:r>
              <a:rPr lang="pt-BR" sz="1600" dirty="0">
                <a:solidFill>
                  <a:srgbClr val="EF8720"/>
                </a:solidFill>
                <a:latin typeface="Itau Display" panose="020B0503020204020204" pitchFamily="34" charset="0"/>
                <a:ea typeface="Calibri" panose="020F0502020204030204" pitchFamily="34" charset="0"/>
                <a:cs typeface="Itau Display" panose="020B0503020204020204" pitchFamily="34" charset="0"/>
              </a:rPr>
              <a:t>Centro de Inteligência Artificial e Aprendizado de Máquina </a:t>
            </a:r>
            <a:r>
              <a:rPr lang="pt-BR" sz="1600" dirty="0">
                <a:solidFill>
                  <a:srgbClr val="616161"/>
                </a:solidFill>
                <a:latin typeface="Itau Display Light" panose="020B0403020204020204" pitchFamily="34" charset="0"/>
                <a:cs typeface="Itau Display Light" panose="020B0403020204020204" pitchFamily="34" charset="0"/>
              </a:rPr>
              <a:t>da </a:t>
            </a:r>
            <a:r>
              <a:rPr lang="pt-BR" sz="1600" b="1" dirty="0" smtClean="0">
                <a:solidFill>
                  <a:srgbClr val="616161"/>
                </a:solidFill>
                <a:latin typeface="Itau Display Light" panose="020B0403020204020204" pitchFamily="34" charset="0"/>
                <a:cs typeface="Itau Display Light" panose="020B0403020204020204" pitchFamily="34" charset="0"/>
              </a:rPr>
              <a:t>USP</a:t>
            </a:r>
            <a:r>
              <a:rPr lang="pt-BR" sz="1600" dirty="0" smtClean="0">
                <a:solidFill>
                  <a:srgbClr val="616161"/>
                </a:solidFill>
                <a:latin typeface="Itau Display Light" panose="020B0403020204020204" pitchFamily="34" charset="0"/>
                <a:cs typeface="Itau Display Light" panose="020B0403020204020204" pitchFamily="34" charset="0"/>
              </a:rPr>
              <a:t> (</a:t>
            </a:r>
            <a:r>
              <a:rPr lang="pt-BR" sz="1600" dirty="0">
                <a:solidFill>
                  <a:srgbClr val="EF8720"/>
                </a:solidFill>
                <a:latin typeface="Itau Display" panose="020B0503020204020204" pitchFamily="34" charset="0"/>
                <a:ea typeface="Calibri" panose="020F0502020204030204" pitchFamily="34" charset="0"/>
                <a:cs typeface="Itau Display" panose="020B0503020204020204" pitchFamily="34" charset="0"/>
              </a:rPr>
              <a:t>CIAAM</a:t>
            </a:r>
            <a:r>
              <a:rPr lang="pt-BR" sz="1600" dirty="0">
                <a:solidFill>
                  <a:srgbClr val="616161"/>
                </a:solidFill>
                <a:latin typeface="Itau Display Light" panose="020B0403020204020204" pitchFamily="34" charset="0"/>
                <a:cs typeface="Itau Display Light" panose="020B0403020204020204" pitchFamily="34" charset="0"/>
              </a:rPr>
              <a:t>) </a:t>
            </a:r>
            <a:r>
              <a:rPr lang="pt-BR" sz="1600" dirty="0" smtClean="0">
                <a:solidFill>
                  <a:srgbClr val="616161"/>
                </a:solidFill>
                <a:latin typeface="Itau Display Light" panose="020B0403020204020204" pitchFamily="34" charset="0"/>
                <a:cs typeface="Itau Display Light" panose="020B0403020204020204" pitchFamily="34" charset="0"/>
              </a:rPr>
              <a:t>apresenta:</a:t>
            </a:r>
          </a:p>
          <a:p>
            <a:r>
              <a:rPr lang="pt-BR" sz="1600" b="1" dirty="0" smtClean="0">
                <a:solidFill>
                  <a:srgbClr val="616161"/>
                </a:solidFill>
                <a:latin typeface="Itau Display Light" panose="020B0403020204020204" pitchFamily="34" charset="0"/>
                <a:cs typeface="Itau Display Light" panose="020B0403020204020204" pitchFamily="34" charset="0"/>
              </a:rPr>
              <a:t>&lt;</a:t>
            </a:r>
            <a:r>
              <a:rPr lang="pt-BR" sz="1600" dirty="0">
                <a:solidFill>
                  <a:srgbClr val="EF8720"/>
                </a:solidFill>
                <a:latin typeface="Itau Display" panose="020B0503020204020204" pitchFamily="34" charset="0"/>
                <a:ea typeface="Calibri" panose="020F0502020204030204" pitchFamily="34" charset="0"/>
                <a:cs typeface="Itau Display" panose="020B0503020204020204" pitchFamily="34" charset="0"/>
              </a:rPr>
              <a:t>A Semana de </a:t>
            </a:r>
            <a:r>
              <a:rPr lang="pt-BR" sz="1600" dirty="0" err="1">
                <a:solidFill>
                  <a:srgbClr val="EF8720"/>
                </a:solidFill>
                <a:latin typeface="Itau Display" panose="020B0503020204020204" pitchFamily="34" charset="0"/>
                <a:ea typeface="Calibri" panose="020F0502020204030204" pitchFamily="34" charset="0"/>
                <a:cs typeface="Itau Display" panose="020B0503020204020204" pitchFamily="34" charset="0"/>
              </a:rPr>
              <a:t>Machine</a:t>
            </a:r>
            <a:r>
              <a:rPr lang="pt-BR" sz="1600" dirty="0">
                <a:solidFill>
                  <a:srgbClr val="EF8720"/>
                </a:solidFill>
                <a:latin typeface="Itau Display" panose="020B0503020204020204" pitchFamily="34" charset="0"/>
                <a:ea typeface="Calibri" panose="020F0502020204030204" pitchFamily="34" charset="0"/>
                <a:cs typeface="Itau Display" panose="020B0503020204020204" pitchFamily="34" charset="0"/>
              </a:rPr>
              <a:t> Learning</a:t>
            </a:r>
            <a:r>
              <a:rPr lang="pt-BR" sz="1600" b="1" dirty="0" smtClean="0">
                <a:solidFill>
                  <a:srgbClr val="616161"/>
                </a:solidFill>
                <a:latin typeface="Itau Display Light" panose="020B0403020204020204" pitchFamily="34" charset="0"/>
                <a:cs typeface="Itau Display Light" panose="020B0403020204020204" pitchFamily="34" charset="0"/>
              </a:rPr>
              <a:t>&gt;</a:t>
            </a:r>
            <a:endParaRPr lang="pt-BR" sz="1600" b="1" dirty="0">
              <a:solidFill>
                <a:srgbClr val="616161"/>
              </a:solidFill>
              <a:latin typeface="Itau Display Light" panose="020B0403020204020204" pitchFamily="34" charset="0"/>
              <a:cs typeface="Itau Display Light" panose="020B0403020204020204" pitchFamily="34" charset="0"/>
            </a:endParaRPr>
          </a:p>
          <a:p>
            <a:endParaRPr lang="pt-BR" sz="1600" dirty="0">
              <a:solidFill>
                <a:srgbClr val="616161"/>
              </a:solidFill>
              <a:latin typeface="Itau Display Light" panose="020B0403020204020204" pitchFamily="34" charset="0"/>
              <a:cs typeface="Itau Display Light" panose="020B0403020204020204" pitchFamily="34" charset="0"/>
            </a:endParaRPr>
          </a:p>
          <a:p>
            <a:r>
              <a:rPr lang="pt-BR" sz="1600" dirty="0">
                <a:solidFill>
                  <a:srgbClr val="616161"/>
                </a:solidFill>
                <a:latin typeface="Itau Display Light" panose="020B0403020204020204" pitchFamily="34" charset="0"/>
                <a:cs typeface="Itau Display Light" panose="020B0403020204020204" pitchFamily="34" charset="0"/>
              </a:rPr>
              <a:t>Você que é </a:t>
            </a:r>
            <a:r>
              <a:rPr lang="pt-BR" sz="1600" dirty="0" smtClean="0">
                <a:solidFill>
                  <a:srgbClr val="616161"/>
                </a:solidFill>
                <a:latin typeface="Itau Display Light" panose="020B0403020204020204" pitchFamily="34" charset="0"/>
                <a:cs typeface="Itau Display Light" panose="020B0403020204020204" pitchFamily="34" charset="0"/>
              </a:rPr>
              <a:t>apaixonado por </a:t>
            </a:r>
            <a:r>
              <a:rPr lang="pt-BR" sz="1600" dirty="0" err="1">
                <a:solidFill>
                  <a:srgbClr val="616161"/>
                </a:solidFill>
                <a:latin typeface="Itau Display Light" panose="020B0403020204020204" pitchFamily="34" charset="0"/>
                <a:cs typeface="Itau Display Light" panose="020B0403020204020204" pitchFamily="34" charset="0"/>
              </a:rPr>
              <a:t>analytics</a:t>
            </a:r>
            <a:r>
              <a:rPr lang="pt-BR" sz="1600" dirty="0">
                <a:solidFill>
                  <a:srgbClr val="616161"/>
                </a:solidFill>
                <a:latin typeface="Itau Display Light" panose="020B0403020204020204" pitchFamily="34" charset="0"/>
                <a:cs typeface="Itau Display Light" panose="020B0403020204020204" pitchFamily="34" charset="0"/>
              </a:rPr>
              <a:t>, quer conhecer mais sobre a </a:t>
            </a:r>
            <a:r>
              <a:rPr lang="pt-BR" sz="1600" dirty="0" smtClean="0">
                <a:solidFill>
                  <a:srgbClr val="616161"/>
                </a:solidFill>
                <a:latin typeface="Itau Display Light" panose="020B0403020204020204" pitchFamily="34" charset="0"/>
                <a:cs typeface="Itau Display Light" panose="020B0403020204020204" pitchFamily="34" charset="0"/>
              </a:rPr>
              <a:t>área </a:t>
            </a:r>
            <a:r>
              <a:rPr lang="pt-BR" sz="1600" dirty="0">
                <a:solidFill>
                  <a:srgbClr val="616161"/>
                </a:solidFill>
                <a:latin typeface="Itau Display Light" panose="020B0403020204020204" pitchFamily="34" charset="0"/>
                <a:cs typeface="Itau Display Light" panose="020B0403020204020204" pitchFamily="34" charset="0"/>
              </a:rPr>
              <a:t>de </a:t>
            </a:r>
            <a:r>
              <a:rPr lang="pt-BR" sz="1600" dirty="0" smtClean="0">
                <a:solidFill>
                  <a:srgbClr val="616161"/>
                </a:solidFill>
                <a:latin typeface="Itau Display Light" panose="020B0403020204020204" pitchFamily="34" charset="0"/>
                <a:cs typeface="Itau Display Light" panose="020B0403020204020204" pitchFamily="34" charset="0"/>
              </a:rPr>
              <a:t>Dados, através de workshops, </a:t>
            </a:r>
            <a:r>
              <a:rPr lang="pt-BR" sz="1600" dirty="0" err="1" smtClean="0">
                <a:solidFill>
                  <a:srgbClr val="616161"/>
                </a:solidFill>
                <a:latin typeface="Itau Display Light" panose="020B0403020204020204" pitchFamily="34" charset="0"/>
                <a:cs typeface="Itau Display Light" panose="020B0403020204020204" pitchFamily="34" charset="0"/>
              </a:rPr>
              <a:t>meetup</a:t>
            </a:r>
            <a:r>
              <a:rPr lang="pt-BR" sz="1600" dirty="0" smtClean="0">
                <a:solidFill>
                  <a:srgbClr val="616161"/>
                </a:solidFill>
                <a:latin typeface="Itau Display Light" panose="020B0403020204020204" pitchFamily="34" charset="0"/>
                <a:cs typeface="Itau Display Light" panose="020B0403020204020204" pitchFamily="34" charset="0"/>
              </a:rPr>
              <a:t> e </a:t>
            </a:r>
            <a:r>
              <a:rPr lang="pt-BR" sz="1600" dirty="0">
                <a:solidFill>
                  <a:srgbClr val="616161"/>
                </a:solidFill>
                <a:latin typeface="Itau Display Light" panose="020B0403020204020204" pitchFamily="34" charset="0"/>
                <a:cs typeface="Itau Display Light" panose="020B0403020204020204" pitchFamily="34" charset="0"/>
              </a:rPr>
              <a:t>ainda assistir a um curso de </a:t>
            </a:r>
            <a:r>
              <a:rPr lang="pt-BR" sz="1600" dirty="0" err="1">
                <a:solidFill>
                  <a:srgbClr val="616161"/>
                </a:solidFill>
                <a:latin typeface="Itau Display Light" panose="020B0403020204020204" pitchFamily="34" charset="0"/>
                <a:cs typeface="Itau Display Light" panose="020B0403020204020204" pitchFamily="34" charset="0"/>
              </a:rPr>
              <a:t>Machine</a:t>
            </a:r>
            <a:r>
              <a:rPr lang="pt-BR" sz="1600" dirty="0">
                <a:solidFill>
                  <a:srgbClr val="616161"/>
                </a:solidFill>
                <a:latin typeface="Itau Display Light" panose="020B0403020204020204" pitchFamily="34" charset="0"/>
                <a:cs typeface="Itau Display Light" panose="020B0403020204020204" pitchFamily="34" charset="0"/>
              </a:rPr>
              <a:t> Learning ministrado pelos Cientistas de Dados do </a:t>
            </a:r>
            <a:r>
              <a:rPr lang="pt-BR" sz="1600" dirty="0" smtClean="0">
                <a:solidFill>
                  <a:srgbClr val="616161"/>
                </a:solidFill>
                <a:latin typeface="Itau Display Light" panose="020B0403020204020204" pitchFamily="34" charset="0"/>
                <a:cs typeface="Itau Display Light" panose="020B0403020204020204" pitchFamily="34" charset="0"/>
              </a:rPr>
              <a:t>Itaú?</a:t>
            </a:r>
          </a:p>
          <a:p>
            <a:r>
              <a:rPr lang="pt-BR" sz="1600" dirty="0" smtClean="0">
                <a:solidFill>
                  <a:srgbClr val="616161"/>
                </a:solidFill>
                <a:latin typeface="Itau Display Light" panose="020B0403020204020204" pitchFamily="34" charset="0"/>
                <a:cs typeface="Itau Display Light" panose="020B0403020204020204" pitchFamily="34" charset="0"/>
              </a:rPr>
              <a:t>Então </a:t>
            </a:r>
            <a:r>
              <a:rPr lang="pt-BR" sz="1600" dirty="0">
                <a:solidFill>
                  <a:srgbClr val="616161"/>
                </a:solidFill>
                <a:latin typeface="Itau Display Light" panose="020B0403020204020204" pitchFamily="34" charset="0"/>
                <a:cs typeface="Itau Display Light" panose="020B0403020204020204" pitchFamily="34" charset="0"/>
              </a:rPr>
              <a:t>inscreva-se: </a:t>
            </a:r>
            <a:r>
              <a:rPr lang="pt-BR" sz="1600" b="1" dirty="0">
                <a:solidFill>
                  <a:srgbClr val="EF8720"/>
                </a:solidFill>
                <a:latin typeface="Itau Display" panose="020B0503020204020204" pitchFamily="34" charset="0"/>
                <a:ea typeface="Calibri" panose="020F0502020204030204" pitchFamily="34" charset="0"/>
                <a:cs typeface="Itau Display" panose="020B0503020204020204" pitchFamily="34" charset="0"/>
                <a:hlinkClick r:id="rId2"/>
              </a:rPr>
              <a:t>https://</a:t>
            </a:r>
            <a:r>
              <a:rPr lang="pt-BR" sz="1600" b="1" dirty="0" smtClean="0">
                <a:solidFill>
                  <a:srgbClr val="EF8720"/>
                </a:solidFill>
                <a:latin typeface="Itau Display" panose="020B0503020204020204" pitchFamily="34" charset="0"/>
                <a:ea typeface="Calibri" panose="020F0502020204030204" pitchFamily="34" charset="0"/>
                <a:cs typeface="Itau Display" panose="020B0503020204020204" pitchFamily="34" charset="0"/>
                <a:hlinkClick r:id="rId2"/>
              </a:rPr>
              <a:t>bit.ly/2IDcLQC</a:t>
            </a:r>
            <a:r>
              <a:rPr lang="pt-BR" sz="1600" b="1" dirty="0" smtClean="0">
                <a:solidFill>
                  <a:srgbClr val="EF8720"/>
                </a:solidFill>
                <a:latin typeface="Itau Display" panose="020B0503020204020204" pitchFamily="34" charset="0"/>
                <a:ea typeface="Calibri" panose="020F0502020204030204" pitchFamily="34" charset="0"/>
                <a:cs typeface="Itau Display" panose="020B0503020204020204" pitchFamily="34" charset="0"/>
              </a:rPr>
              <a:t> </a:t>
            </a:r>
            <a:r>
              <a:rPr lang="pt-BR" sz="1600" dirty="0" smtClean="0">
                <a:solidFill>
                  <a:srgbClr val="616161"/>
                </a:solidFill>
                <a:latin typeface="Itau Display Light" panose="020B0403020204020204" pitchFamily="34" charset="0"/>
                <a:cs typeface="Itau Display Light" panose="020B0403020204020204" pitchFamily="34" charset="0"/>
              </a:rPr>
              <a:t>e </a:t>
            </a:r>
            <a:r>
              <a:rPr lang="pt-BR" sz="1600" dirty="0">
                <a:solidFill>
                  <a:srgbClr val="616161"/>
                </a:solidFill>
                <a:latin typeface="Itau Display Light" panose="020B0403020204020204" pitchFamily="34" charset="0"/>
                <a:cs typeface="Itau Display Light" panose="020B0403020204020204" pitchFamily="34" charset="0"/>
              </a:rPr>
              <a:t>aguarde confirmação.  Vagas limitadas! </a:t>
            </a:r>
            <a:r>
              <a:rPr lang="pt-BR" sz="1600" dirty="0" smtClean="0">
                <a:solidFill>
                  <a:srgbClr val="616161"/>
                </a:solidFill>
                <a:latin typeface="Itau Display Light" panose="020B0403020204020204" pitchFamily="34" charset="0"/>
                <a:cs typeface="Itau Display Light" panose="020B0403020204020204" pitchFamily="34" charset="0"/>
              </a:rPr>
              <a:t/>
            </a:r>
            <a:br>
              <a:rPr lang="pt-BR" sz="1600" dirty="0" smtClean="0">
                <a:solidFill>
                  <a:srgbClr val="616161"/>
                </a:solidFill>
                <a:latin typeface="Itau Display Light" panose="020B0403020204020204" pitchFamily="34" charset="0"/>
                <a:cs typeface="Itau Display Light" panose="020B0403020204020204" pitchFamily="34" charset="0"/>
              </a:rPr>
            </a:br>
            <a:r>
              <a:rPr lang="pt-BR" sz="1600" dirty="0" smtClean="0">
                <a:solidFill>
                  <a:srgbClr val="616161"/>
                </a:solidFill>
                <a:latin typeface="Itau Display Light" panose="020B0403020204020204" pitchFamily="34" charset="0"/>
                <a:cs typeface="Itau Display Light" panose="020B0403020204020204" pitchFamily="34" charset="0"/>
              </a:rPr>
              <a:t/>
            </a:r>
            <a:br>
              <a:rPr lang="pt-BR" sz="1600" dirty="0" smtClean="0">
                <a:solidFill>
                  <a:srgbClr val="616161"/>
                </a:solidFill>
                <a:latin typeface="Itau Display Light" panose="020B0403020204020204" pitchFamily="34" charset="0"/>
                <a:cs typeface="Itau Display Light" panose="020B0403020204020204" pitchFamily="34" charset="0"/>
              </a:rPr>
            </a:br>
            <a:r>
              <a:rPr lang="pt-BR" sz="1600" b="1" dirty="0" smtClean="0">
                <a:solidFill>
                  <a:srgbClr val="616161"/>
                </a:solidFill>
                <a:latin typeface="Itau Display Light" panose="020B0403020204020204" pitchFamily="34" charset="0"/>
                <a:cs typeface="Itau Display Light" panose="020B0403020204020204" pitchFamily="34" charset="0"/>
              </a:rPr>
              <a:t>Nossa agenda:</a:t>
            </a:r>
          </a:p>
          <a:p>
            <a:r>
              <a:rPr lang="pt-BR" sz="1600" b="1" dirty="0">
                <a:solidFill>
                  <a:srgbClr val="EF8720"/>
                </a:solidFill>
                <a:latin typeface="Itau Display" panose="020B0503020204020204" pitchFamily="34" charset="0"/>
                <a:ea typeface="Calibri" panose="020F0502020204030204" pitchFamily="34" charset="0"/>
                <a:cs typeface="Itau Display" panose="020B0503020204020204" pitchFamily="34" charset="0"/>
              </a:rPr>
              <a:t>19/03 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pt-BR" sz="1600" dirty="0" smtClean="0">
                <a:solidFill>
                  <a:srgbClr val="616161"/>
                </a:solidFill>
                <a:latin typeface="Itau Display Light" panose="020B0403020204020204" pitchFamily="34" charset="0"/>
                <a:cs typeface="Itau Display Light" panose="020B0403020204020204" pitchFamily="34" charset="0"/>
              </a:rPr>
              <a:t>14h </a:t>
            </a:r>
            <a:r>
              <a:rPr lang="pt-BR" sz="1600" dirty="0">
                <a:solidFill>
                  <a:srgbClr val="616161"/>
                </a:solidFill>
                <a:latin typeface="Itau Display Light" panose="020B0403020204020204" pitchFamily="34" charset="0"/>
                <a:cs typeface="Itau Display Light" panose="020B0403020204020204" pitchFamily="34" charset="0"/>
              </a:rPr>
              <a:t>Workshop | Ciência de </a:t>
            </a:r>
            <a:r>
              <a:rPr lang="pt-BR" sz="1600" dirty="0" smtClean="0">
                <a:solidFill>
                  <a:srgbClr val="616161"/>
                </a:solidFill>
                <a:latin typeface="Itau Display Light" panose="020B0403020204020204" pitchFamily="34" charset="0"/>
                <a:cs typeface="Itau Display Light" panose="020B0403020204020204" pitchFamily="34" charset="0"/>
              </a:rPr>
              <a:t>Dados (Itaú)</a:t>
            </a:r>
            <a:endParaRPr lang="pt-BR" sz="1600" dirty="0">
              <a:solidFill>
                <a:srgbClr val="616161"/>
              </a:solidFill>
              <a:latin typeface="Itau Display Light" panose="020B0403020204020204" pitchFamily="34" charset="0"/>
              <a:cs typeface="Itau Display Light" panose="020B0403020204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pt-BR" sz="1600" dirty="0" smtClean="0">
                <a:solidFill>
                  <a:srgbClr val="616161"/>
                </a:solidFill>
                <a:latin typeface="Itau Display Light" panose="020B0403020204020204" pitchFamily="34" charset="0"/>
                <a:cs typeface="Itau Display Light" panose="020B0403020204020204" pitchFamily="34" charset="0"/>
              </a:rPr>
              <a:t>16h </a:t>
            </a:r>
            <a:r>
              <a:rPr lang="pt-BR" sz="1600" dirty="0">
                <a:solidFill>
                  <a:srgbClr val="616161"/>
                </a:solidFill>
                <a:latin typeface="Itau Display Light" panose="020B0403020204020204" pitchFamily="34" charset="0"/>
                <a:cs typeface="Itau Display Light" panose="020B0403020204020204" pitchFamily="34" charset="0"/>
              </a:rPr>
              <a:t>Workshop | Engenharia (</a:t>
            </a:r>
            <a:r>
              <a:rPr lang="pt-BR" sz="1600" dirty="0" smtClean="0">
                <a:solidFill>
                  <a:srgbClr val="616161"/>
                </a:solidFill>
                <a:latin typeface="Itau Display Light" panose="020B0403020204020204" pitchFamily="34" charset="0"/>
                <a:cs typeface="Itau Display Light" panose="020B0403020204020204" pitchFamily="34" charset="0"/>
              </a:rPr>
              <a:t>Prof</a:t>
            </a:r>
            <a:r>
              <a:rPr lang="pt-BR" sz="1600" dirty="0">
                <a:solidFill>
                  <a:srgbClr val="616161"/>
                </a:solidFill>
                <a:latin typeface="Itau Display Light" panose="020B0403020204020204" pitchFamily="34" charset="0"/>
                <a:cs typeface="Itau Display Light" panose="020B0403020204020204" pitchFamily="34" charset="0"/>
              </a:rPr>
              <a:t>.</a:t>
            </a:r>
            <a:r>
              <a:rPr lang="pt-BR" sz="1600" dirty="0" smtClean="0">
                <a:solidFill>
                  <a:srgbClr val="616161"/>
                </a:solidFill>
                <a:latin typeface="Itau Display Light" panose="020B0403020204020204" pitchFamily="34" charset="0"/>
                <a:cs typeface="Itau Display Light" panose="020B0403020204020204" pitchFamily="34" charset="0"/>
              </a:rPr>
              <a:t> Cozman)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pt-BR" sz="1600" dirty="0" smtClean="0">
                <a:solidFill>
                  <a:srgbClr val="616161"/>
                </a:solidFill>
                <a:latin typeface="Itau Display Light" panose="020B0403020204020204" pitchFamily="34" charset="0"/>
                <a:cs typeface="Itau Display Light" panose="020B0403020204020204" pitchFamily="34" charset="0"/>
              </a:rPr>
              <a:t>18h </a:t>
            </a:r>
            <a:r>
              <a:rPr lang="pt-BR" sz="1600" dirty="0">
                <a:solidFill>
                  <a:srgbClr val="616161"/>
                </a:solidFill>
                <a:latin typeface="Itau Display Light" panose="020B0403020204020204" pitchFamily="34" charset="0"/>
                <a:cs typeface="Itau Display Light" panose="020B0403020204020204" pitchFamily="34" charset="0"/>
              </a:rPr>
              <a:t>Workshop | Ciência de </a:t>
            </a:r>
            <a:r>
              <a:rPr lang="pt-BR" sz="1600" dirty="0" smtClean="0">
                <a:solidFill>
                  <a:srgbClr val="616161"/>
                </a:solidFill>
                <a:latin typeface="Itau Display Light" panose="020B0403020204020204" pitchFamily="34" charset="0"/>
                <a:cs typeface="Itau Display Light" panose="020B0403020204020204" pitchFamily="34" charset="0"/>
              </a:rPr>
              <a:t>Dados (Itaú)</a:t>
            </a:r>
            <a:endParaRPr lang="pt-BR" sz="1600" dirty="0">
              <a:solidFill>
                <a:srgbClr val="616161"/>
              </a:solidFill>
              <a:latin typeface="Itau Display Light" panose="020B0403020204020204" pitchFamily="34" charset="0"/>
              <a:cs typeface="Itau Display Light" panose="020B0403020204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pt-BR" sz="1600" dirty="0">
                <a:solidFill>
                  <a:srgbClr val="616161"/>
                </a:solidFill>
                <a:latin typeface="Itau Display Light" panose="020B0403020204020204" pitchFamily="34" charset="0"/>
                <a:cs typeface="Itau Display Light" panose="020B0403020204020204" pitchFamily="34" charset="0"/>
              </a:rPr>
              <a:t>1</a:t>
            </a:r>
            <a:r>
              <a:rPr lang="pt-BR" sz="1600" dirty="0" smtClean="0">
                <a:solidFill>
                  <a:srgbClr val="616161"/>
                </a:solidFill>
                <a:latin typeface="Itau Display Light" panose="020B0403020204020204" pitchFamily="34" charset="0"/>
                <a:cs typeface="Itau Display Light" panose="020B0403020204020204" pitchFamily="34" charset="0"/>
              </a:rPr>
              <a:t>9h </a:t>
            </a:r>
            <a:r>
              <a:rPr lang="pt-BR" sz="1600" dirty="0">
                <a:solidFill>
                  <a:srgbClr val="616161"/>
                </a:solidFill>
                <a:latin typeface="Itau Display Light" panose="020B0403020204020204" pitchFamily="34" charset="0"/>
                <a:cs typeface="Itau Display Light" panose="020B0403020204020204" pitchFamily="34" charset="0"/>
              </a:rPr>
              <a:t>às 21h </a:t>
            </a:r>
            <a:r>
              <a:rPr lang="pt-BR" sz="1600" dirty="0" err="1">
                <a:solidFill>
                  <a:srgbClr val="616161"/>
                </a:solidFill>
                <a:latin typeface="Itau Display Light" panose="020B0403020204020204" pitchFamily="34" charset="0"/>
                <a:cs typeface="Itau Display Light" panose="020B0403020204020204" pitchFamily="34" charset="0"/>
              </a:rPr>
              <a:t>Meet</a:t>
            </a:r>
            <a:r>
              <a:rPr lang="pt-BR" sz="1600" dirty="0">
                <a:solidFill>
                  <a:srgbClr val="616161"/>
                </a:solidFill>
                <a:latin typeface="Itau Display Light" panose="020B0403020204020204" pitchFamily="34" charset="0"/>
                <a:cs typeface="Itau Display Light" panose="020B0403020204020204" pitchFamily="34" charset="0"/>
              </a:rPr>
              <a:t> </a:t>
            </a:r>
            <a:r>
              <a:rPr lang="pt-BR" sz="1600" dirty="0" err="1">
                <a:solidFill>
                  <a:srgbClr val="616161"/>
                </a:solidFill>
                <a:latin typeface="Itau Display Light" panose="020B0403020204020204" pitchFamily="34" charset="0"/>
                <a:cs typeface="Itau Display Light" panose="020B0403020204020204" pitchFamily="34" charset="0"/>
              </a:rPr>
              <a:t>up</a:t>
            </a:r>
            <a:r>
              <a:rPr lang="pt-BR" sz="1600" dirty="0">
                <a:solidFill>
                  <a:srgbClr val="616161"/>
                </a:solidFill>
                <a:latin typeface="Itau Display Light" panose="020B0403020204020204" pitchFamily="34" charset="0"/>
                <a:cs typeface="Itau Display Light" panose="020B0403020204020204" pitchFamily="34" charset="0"/>
              </a:rPr>
              <a:t> | </a:t>
            </a:r>
            <a:r>
              <a:rPr lang="en-US" sz="1600" dirty="0">
                <a:solidFill>
                  <a:srgbClr val="616161"/>
                </a:solidFill>
                <a:latin typeface="Itau Display Light" panose="020B0403020204020204" pitchFamily="34" charset="0"/>
                <a:cs typeface="Itau Display Light" panose="020B0403020204020204" pitchFamily="34" charset="0"/>
              </a:rPr>
              <a:t>Advanced </a:t>
            </a:r>
            <a:r>
              <a:rPr lang="en-US" sz="1600" dirty="0" smtClean="0">
                <a:solidFill>
                  <a:srgbClr val="616161"/>
                </a:solidFill>
                <a:latin typeface="Itau Display Light" panose="020B0403020204020204" pitchFamily="34" charset="0"/>
                <a:cs typeface="Itau Display Light" panose="020B0403020204020204" pitchFamily="34" charset="0"/>
              </a:rPr>
              <a:t>Analytics (</a:t>
            </a:r>
            <a:r>
              <a:rPr lang="en-US" sz="1600" dirty="0" err="1" smtClean="0">
                <a:solidFill>
                  <a:srgbClr val="616161"/>
                </a:solidFill>
                <a:latin typeface="Itau Display Light" panose="020B0403020204020204" pitchFamily="34" charset="0"/>
                <a:cs typeface="Itau Display Light" panose="020B0403020204020204" pitchFamily="34" charset="0"/>
              </a:rPr>
              <a:t>Itaú</a:t>
            </a:r>
            <a:r>
              <a:rPr lang="en-US" sz="1600" dirty="0" smtClean="0">
                <a:solidFill>
                  <a:srgbClr val="616161"/>
                </a:solidFill>
                <a:latin typeface="Itau Display Light" panose="020B0403020204020204" pitchFamily="34" charset="0"/>
                <a:cs typeface="Itau Display Light" panose="020B0403020204020204" pitchFamily="34" charset="0"/>
              </a:rPr>
              <a:t> e </a:t>
            </a:r>
            <a:r>
              <a:rPr lang="en-US" sz="1600" dirty="0" err="1" smtClean="0">
                <a:solidFill>
                  <a:srgbClr val="616161"/>
                </a:solidFill>
                <a:latin typeface="Itau Display Light" panose="020B0403020204020204" pitchFamily="34" charset="0"/>
                <a:cs typeface="Itau Display Light" panose="020B0403020204020204" pitchFamily="34" charset="0"/>
              </a:rPr>
              <a:t>convidados</a:t>
            </a:r>
            <a:r>
              <a:rPr lang="en-US" sz="1600" dirty="0" smtClean="0">
                <a:solidFill>
                  <a:srgbClr val="616161"/>
                </a:solidFill>
                <a:latin typeface="Itau Display Light" panose="020B0403020204020204" pitchFamily="34" charset="0"/>
                <a:cs typeface="Itau Display Light" panose="020B0403020204020204" pitchFamily="34" charset="0"/>
              </a:rPr>
              <a:t>)</a:t>
            </a:r>
            <a:r>
              <a:rPr lang="en-US" sz="1600" dirty="0">
                <a:solidFill>
                  <a:srgbClr val="616161"/>
                </a:solidFill>
                <a:latin typeface="Itau Display Light" panose="020B0403020204020204" pitchFamily="34" charset="0"/>
                <a:cs typeface="Itau Display Light" panose="020B0403020204020204" pitchFamily="34" charset="0"/>
              </a:rPr>
              <a:t/>
            </a:r>
            <a:br>
              <a:rPr lang="en-US" sz="1600" dirty="0">
                <a:solidFill>
                  <a:srgbClr val="616161"/>
                </a:solidFill>
                <a:latin typeface="Itau Display Light" panose="020B0403020204020204" pitchFamily="34" charset="0"/>
                <a:cs typeface="Itau Display Light" panose="020B0403020204020204" pitchFamily="34" charset="0"/>
              </a:rPr>
            </a:br>
            <a:endParaRPr lang="pt-BR" sz="1600" dirty="0">
              <a:solidFill>
                <a:srgbClr val="616161"/>
              </a:solidFill>
              <a:latin typeface="Itau Display Light" panose="020B0403020204020204" pitchFamily="34" charset="0"/>
              <a:cs typeface="Itau Display Light" panose="020B0403020204020204" pitchFamily="34" charset="0"/>
            </a:endParaRPr>
          </a:p>
          <a:p>
            <a:pPr lvl="0"/>
            <a:r>
              <a:rPr lang="pt-BR" sz="1600" b="1" dirty="0">
                <a:solidFill>
                  <a:srgbClr val="EF8720"/>
                </a:solidFill>
                <a:latin typeface="Itau Display" panose="020B0503020204020204" pitchFamily="34" charset="0"/>
                <a:ea typeface="Calibri" panose="020F0502020204030204" pitchFamily="34" charset="0"/>
                <a:cs typeface="Itau Display" panose="020B0503020204020204" pitchFamily="34" charset="0"/>
              </a:rPr>
              <a:t>20 e 21/03  - Curso </a:t>
            </a:r>
            <a:r>
              <a:rPr lang="pt-BR" sz="1600" b="1" dirty="0" err="1">
                <a:solidFill>
                  <a:srgbClr val="EF8720"/>
                </a:solidFill>
                <a:latin typeface="Itau Display" panose="020B0503020204020204" pitchFamily="34" charset="0"/>
                <a:ea typeface="Calibri" panose="020F0502020204030204" pitchFamily="34" charset="0"/>
                <a:cs typeface="Itau Display" panose="020B0503020204020204" pitchFamily="34" charset="0"/>
              </a:rPr>
              <a:t>Pocket</a:t>
            </a:r>
            <a:r>
              <a:rPr lang="pt-BR" sz="1600" b="1" dirty="0">
                <a:solidFill>
                  <a:srgbClr val="EF8720"/>
                </a:solidFill>
                <a:latin typeface="Itau Display" panose="020B0503020204020204" pitchFamily="34" charset="0"/>
                <a:ea typeface="Calibri" panose="020F0502020204030204" pitchFamily="34" charset="0"/>
                <a:cs typeface="Itau Display" panose="020B0503020204020204" pitchFamily="34" charset="0"/>
              </a:rPr>
              <a:t> de </a:t>
            </a:r>
            <a:r>
              <a:rPr lang="pt-BR" sz="1600" b="1" dirty="0" err="1">
                <a:solidFill>
                  <a:srgbClr val="EF8720"/>
                </a:solidFill>
                <a:latin typeface="Itau Display" panose="020B0503020204020204" pitchFamily="34" charset="0"/>
                <a:ea typeface="Calibri" panose="020F0502020204030204" pitchFamily="34" charset="0"/>
                <a:cs typeface="Itau Display" panose="020B0503020204020204" pitchFamily="34" charset="0"/>
              </a:rPr>
              <a:t>Machine</a:t>
            </a:r>
            <a:r>
              <a:rPr lang="pt-BR" sz="1600" b="1" dirty="0">
                <a:solidFill>
                  <a:srgbClr val="EF8720"/>
                </a:solidFill>
                <a:latin typeface="Itau Display" panose="020B0503020204020204" pitchFamily="34" charset="0"/>
                <a:ea typeface="Calibri" panose="020F0502020204030204" pitchFamily="34" charset="0"/>
                <a:cs typeface="Itau Display" panose="020B0503020204020204" pitchFamily="34" charset="0"/>
              </a:rPr>
              <a:t> Learning</a:t>
            </a:r>
            <a:r>
              <a:rPr lang="pt-BR" sz="1600" dirty="0">
                <a:solidFill>
                  <a:srgbClr val="616161"/>
                </a:solidFill>
                <a:latin typeface="Itau Display Light" panose="020B0403020204020204" pitchFamily="34" charset="0"/>
                <a:cs typeface="Itau Display Light" panose="020B0403020204020204" pitchFamily="34" charset="0"/>
              </a:rPr>
              <a:t/>
            </a:r>
            <a:br>
              <a:rPr lang="pt-BR" sz="1600" dirty="0">
                <a:solidFill>
                  <a:srgbClr val="616161"/>
                </a:solidFill>
                <a:latin typeface="Itau Display Light" panose="020B0403020204020204" pitchFamily="34" charset="0"/>
                <a:cs typeface="Itau Display Light" panose="020B0403020204020204" pitchFamily="34" charset="0"/>
              </a:rPr>
            </a:br>
            <a:r>
              <a:rPr lang="pt-BR" sz="1600" b="1" dirty="0">
                <a:solidFill>
                  <a:srgbClr val="EF8720"/>
                </a:solidFill>
                <a:latin typeface="Itau Display" panose="020B0503020204020204" pitchFamily="34" charset="0"/>
                <a:ea typeface="Calibri" panose="020F0502020204030204" pitchFamily="34" charset="0"/>
                <a:cs typeface="Itau Display" panose="020B0503020204020204" pitchFamily="34" charset="0"/>
              </a:rPr>
              <a:t>20/03</a:t>
            </a:r>
          </a:p>
          <a:p>
            <a:pPr marL="285750" lvl="0" indent="-285750">
              <a:buFont typeface="Wingdings" panose="05000000000000000000" pitchFamily="2" charset="2"/>
              <a:buChar char="Ø"/>
            </a:pPr>
            <a:r>
              <a:rPr lang="pt-BR" sz="1600" dirty="0" smtClean="0">
                <a:solidFill>
                  <a:srgbClr val="616161"/>
                </a:solidFill>
                <a:latin typeface="Itau Display Light" panose="020B0403020204020204" pitchFamily="34" charset="0"/>
                <a:cs typeface="Itau Display Light" panose="020B0403020204020204" pitchFamily="34" charset="0"/>
              </a:rPr>
              <a:t>09h </a:t>
            </a:r>
            <a:r>
              <a:rPr lang="pt-BR" sz="1600" dirty="0">
                <a:solidFill>
                  <a:srgbClr val="616161"/>
                </a:solidFill>
                <a:latin typeface="Itau Display Light" panose="020B0403020204020204" pitchFamily="34" charset="0"/>
                <a:cs typeface="Itau Display Light" panose="020B0403020204020204" pitchFamily="34" charset="0"/>
              </a:rPr>
              <a:t>as 13h – </a:t>
            </a:r>
            <a:r>
              <a:rPr lang="pt-BR" sz="1600" dirty="0" smtClean="0">
                <a:solidFill>
                  <a:srgbClr val="616161"/>
                </a:solidFill>
                <a:latin typeface="Itau Display Light" panose="020B0403020204020204" pitchFamily="34" charset="0"/>
                <a:cs typeface="Itau Display Light" panose="020B0403020204020204" pitchFamily="34" charset="0"/>
              </a:rPr>
              <a:t>Agrupamento</a:t>
            </a:r>
          </a:p>
          <a:p>
            <a:pPr marL="285750" lvl="0" indent="-285750">
              <a:buFont typeface="Wingdings" panose="05000000000000000000" pitchFamily="2" charset="2"/>
              <a:buChar char="Ø"/>
            </a:pPr>
            <a:r>
              <a:rPr lang="pt-BR" sz="1600" dirty="0" smtClean="0">
                <a:solidFill>
                  <a:srgbClr val="616161"/>
                </a:solidFill>
                <a:latin typeface="Itau Display Light" panose="020B0403020204020204" pitchFamily="34" charset="0"/>
                <a:cs typeface="Itau Display Light" panose="020B0403020204020204" pitchFamily="34" charset="0"/>
              </a:rPr>
              <a:t>14h as 18h – Classificação</a:t>
            </a:r>
          </a:p>
          <a:p>
            <a:pPr lvl="0"/>
            <a:r>
              <a:rPr lang="pt-BR" sz="1600" b="1" dirty="0">
                <a:solidFill>
                  <a:srgbClr val="EF8720"/>
                </a:solidFill>
                <a:latin typeface="Itau Display" panose="020B0503020204020204" pitchFamily="34" charset="0"/>
                <a:ea typeface="Calibri" panose="020F0502020204030204" pitchFamily="34" charset="0"/>
                <a:cs typeface="Itau Display" panose="020B0503020204020204" pitchFamily="34" charset="0"/>
              </a:rPr>
              <a:t>21/03</a:t>
            </a:r>
          </a:p>
          <a:p>
            <a:pPr marL="285750" lvl="0" indent="-285750">
              <a:buFont typeface="Wingdings" panose="05000000000000000000" pitchFamily="2" charset="2"/>
              <a:buChar char="Ø"/>
            </a:pPr>
            <a:r>
              <a:rPr lang="pt-BR" sz="1600" dirty="0" smtClean="0">
                <a:solidFill>
                  <a:srgbClr val="616161"/>
                </a:solidFill>
                <a:latin typeface="Itau Display Light" panose="020B0403020204020204" pitchFamily="34" charset="0"/>
                <a:cs typeface="Itau Display Light" panose="020B0403020204020204" pitchFamily="34" charset="0"/>
              </a:rPr>
              <a:t>09h </a:t>
            </a:r>
            <a:r>
              <a:rPr lang="pt-BR" sz="1600" dirty="0">
                <a:solidFill>
                  <a:srgbClr val="616161"/>
                </a:solidFill>
                <a:latin typeface="Itau Display Light" panose="020B0403020204020204" pitchFamily="34" charset="0"/>
                <a:cs typeface="Itau Display Light" panose="020B0403020204020204" pitchFamily="34" charset="0"/>
              </a:rPr>
              <a:t>as 13h – Regressão </a:t>
            </a:r>
          </a:p>
          <a:p>
            <a:pPr marL="285750" lvl="0" indent="-285750">
              <a:buFont typeface="Wingdings" panose="05000000000000000000" pitchFamily="2" charset="2"/>
              <a:buChar char="Ø"/>
            </a:pPr>
            <a:r>
              <a:rPr lang="pt-BR" sz="1600" dirty="0" smtClean="0">
                <a:solidFill>
                  <a:srgbClr val="616161"/>
                </a:solidFill>
                <a:latin typeface="Itau Display Light" panose="020B0403020204020204" pitchFamily="34" charset="0"/>
                <a:cs typeface="Itau Display Light" panose="020B0403020204020204" pitchFamily="34" charset="0"/>
              </a:rPr>
              <a:t>14h </a:t>
            </a:r>
            <a:r>
              <a:rPr lang="pt-BR" sz="1600" dirty="0">
                <a:solidFill>
                  <a:srgbClr val="616161"/>
                </a:solidFill>
                <a:latin typeface="Itau Display Light" panose="020B0403020204020204" pitchFamily="34" charset="0"/>
                <a:cs typeface="Itau Display Light" panose="020B0403020204020204" pitchFamily="34" charset="0"/>
              </a:rPr>
              <a:t>as 18h – </a:t>
            </a:r>
            <a:r>
              <a:rPr lang="pt-BR" sz="1600" dirty="0" err="1" smtClean="0">
                <a:solidFill>
                  <a:srgbClr val="616161"/>
                </a:solidFill>
                <a:latin typeface="Itau Display Light" panose="020B0403020204020204" pitchFamily="34" charset="0"/>
                <a:cs typeface="Itau Display Light" panose="020B0403020204020204" pitchFamily="34" charset="0"/>
              </a:rPr>
              <a:t>DataPrep</a:t>
            </a:r>
            <a:endParaRPr lang="pt-BR" sz="1600" dirty="0" smtClean="0">
              <a:solidFill>
                <a:srgbClr val="616161"/>
              </a:solidFill>
              <a:latin typeface="Itau Display Light" panose="020B0403020204020204" pitchFamily="34" charset="0"/>
              <a:cs typeface="Itau Display Light" panose="020B0403020204020204" pitchFamily="34" charset="0"/>
            </a:endParaRPr>
          </a:p>
          <a:p>
            <a:pPr marL="285750" lvl="0" indent="-285750">
              <a:buFont typeface="Wingdings" panose="05000000000000000000" pitchFamily="2" charset="2"/>
              <a:buChar char="Ø"/>
            </a:pPr>
            <a:endParaRPr lang="pt-BR" sz="1600" dirty="0" smtClean="0">
              <a:solidFill>
                <a:srgbClr val="616161"/>
              </a:solidFill>
              <a:latin typeface="Itau Display Light" panose="020B0403020204020204" pitchFamily="34" charset="0"/>
              <a:cs typeface="Itau Display Light" panose="020B0403020204020204" pitchFamily="34" charset="0"/>
            </a:endParaRPr>
          </a:p>
          <a:p>
            <a:r>
              <a:rPr lang="pt-BR" sz="1600" dirty="0">
                <a:solidFill>
                  <a:srgbClr val="616161"/>
                </a:solidFill>
                <a:latin typeface="Itau Display Light" panose="020B0403020204020204" pitchFamily="34" charset="0"/>
                <a:cs typeface="Itau Display Light" panose="020B0403020204020204" pitchFamily="34" charset="0"/>
              </a:rPr>
              <a:t>#</a:t>
            </a:r>
            <a:r>
              <a:rPr lang="pt-BR" sz="1600" dirty="0" err="1">
                <a:solidFill>
                  <a:srgbClr val="616161"/>
                </a:solidFill>
                <a:latin typeface="Itau Display Light" panose="020B0403020204020204" pitchFamily="34" charset="0"/>
                <a:cs typeface="Itau Display Light" panose="020B0403020204020204" pitchFamily="34" charset="0"/>
              </a:rPr>
              <a:t>ciaam</a:t>
            </a:r>
            <a:r>
              <a:rPr lang="pt-BR" sz="1600" dirty="0">
                <a:solidFill>
                  <a:srgbClr val="616161"/>
                </a:solidFill>
                <a:latin typeface="Itau Display Light" panose="020B0403020204020204" pitchFamily="34" charset="0"/>
                <a:cs typeface="Itau Display Light" panose="020B0403020204020204" pitchFamily="34" charset="0"/>
              </a:rPr>
              <a:t> #</a:t>
            </a:r>
            <a:r>
              <a:rPr lang="pt-BR" sz="1600" dirty="0" err="1">
                <a:solidFill>
                  <a:srgbClr val="616161"/>
                </a:solidFill>
                <a:latin typeface="Itau Display Light" panose="020B0403020204020204" pitchFamily="34" charset="0"/>
                <a:cs typeface="Itau Display Light" panose="020B0403020204020204" pitchFamily="34" charset="0"/>
              </a:rPr>
              <a:t>usp</a:t>
            </a:r>
            <a:r>
              <a:rPr lang="pt-BR" sz="1600" dirty="0">
                <a:solidFill>
                  <a:srgbClr val="616161"/>
                </a:solidFill>
                <a:latin typeface="Itau Display Light" panose="020B0403020204020204" pitchFamily="34" charset="0"/>
                <a:cs typeface="Itau Display Light" panose="020B0403020204020204" pitchFamily="34" charset="0"/>
              </a:rPr>
              <a:t> #</a:t>
            </a:r>
            <a:r>
              <a:rPr lang="pt-BR" sz="1600" dirty="0" err="1">
                <a:solidFill>
                  <a:srgbClr val="616161"/>
                </a:solidFill>
                <a:latin typeface="Itau Display Light" panose="020B0403020204020204" pitchFamily="34" charset="0"/>
                <a:cs typeface="Itau Display Light" panose="020B0403020204020204" pitchFamily="34" charset="0"/>
              </a:rPr>
              <a:t>machinelearning</a:t>
            </a:r>
            <a:r>
              <a:rPr lang="pt-BR" sz="1600" dirty="0">
                <a:solidFill>
                  <a:srgbClr val="616161"/>
                </a:solidFill>
                <a:latin typeface="Itau Display Light" panose="020B0403020204020204" pitchFamily="34" charset="0"/>
                <a:cs typeface="Itau Display Light" panose="020B0403020204020204" pitchFamily="34" charset="0"/>
              </a:rPr>
              <a:t> #</a:t>
            </a:r>
            <a:r>
              <a:rPr lang="pt-BR" sz="1600" dirty="0" err="1">
                <a:solidFill>
                  <a:srgbClr val="616161"/>
                </a:solidFill>
                <a:latin typeface="Itau Display Light" panose="020B0403020204020204" pitchFamily="34" charset="0"/>
                <a:cs typeface="Itau Display Light" panose="020B0403020204020204" pitchFamily="34" charset="0"/>
              </a:rPr>
              <a:t>machinelearningItau</a:t>
            </a:r>
            <a:r>
              <a:rPr lang="pt-BR" sz="1600" dirty="0">
                <a:solidFill>
                  <a:srgbClr val="616161"/>
                </a:solidFill>
                <a:latin typeface="Itau Display Light" panose="020B0403020204020204" pitchFamily="34" charset="0"/>
                <a:cs typeface="Itau Display Light" panose="020B0403020204020204" pitchFamily="34" charset="0"/>
              </a:rPr>
              <a:t> #</a:t>
            </a:r>
            <a:r>
              <a:rPr lang="pt-BR" sz="1600" dirty="0" err="1">
                <a:solidFill>
                  <a:srgbClr val="616161"/>
                </a:solidFill>
                <a:latin typeface="Itau Display Light" panose="020B0403020204020204" pitchFamily="34" charset="0"/>
                <a:cs typeface="Itau Display Light" panose="020B0403020204020204" pitchFamily="34" charset="0"/>
              </a:rPr>
              <a:t>cientistadedados</a:t>
            </a:r>
            <a:r>
              <a:rPr lang="pt-BR" sz="1600" dirty="0">
                <a:solidFill>
                  <a:srgbClr val="616161"/>
                </a:solidFill>
                <a:latin typeface="Itau Display Light" panose="020B0403020204020204" pitchFamily="34" charset="0"/>
                <a:cs typeface="Itau Display Light" panose="020B0403020204020204" pitchFamily="34" charset="0"/>
              </a:rPr>
              <a:t> #</a:t>
            </a:r>
            <a:r>
              <a:rPr lang="pt-BR" sz="1600" dirty="0" err="1">
                <a:solidFill>
                  <a:srgbClr val="616161"/>
                </a:solidFill>
                <a:latin typeface="Itau Display Light" panose="020B0403020204020204" pitchFamily="34" charset="0"/>
                <a:cs typeface="Itau Display Light" panose="020B0403020204020204" pitchFamily="34" charset="0"/>
              </a:rPr>
              <a:t>datascience</a:t>
            </a:r>
            <a:r>
              <a:rPr lang="pt-BR" sz="1600" dirty="0">
                <a:solidFill>
                  <a:srgbClr val="616161"/>
                </a:solidFill>
                <a:latin typeface="Itau Display Light" panose="020B0403020204020204" pitchFamily="34" charset="0"/>
                <a:cs typeface="Itau Display Light" panose="020B0403020204020204" pitchFamily="34" charset="0"/>
              </a:rPr>
              <a:t> #</a:t>
            </a:r>
            <a:r>
              <a:rPr lang="pt-BR" sz="1600" dirty="0" err="1">
                <a:solidFill>
                  <a:srgbClr val="616161"/>
                </a:solidFill>
                <a:latin typeface="Itau Display Light" panose="020B0403020204020204" pitchFamily="34" charset="0"/>
                <a:cs typeface="Itau Display Light" panose="020B0403020204020204" pitchFamily="34" charset="0"/>
              </a:rPr>
              <a:t>cienciadedados</a:t>
            </a:r>
            <a:r>
              <a:rPr lang="pt-BR" sz="1600" dirty="0">
                <a:solidFill>
                  <a:srgbClr val="616161"/>
                </a:solidFill>
                <a:latin typeface="Itau Display Light" panose="020B0403020204020204" pitchFamily="34" charset="0"/>
                <a:cs typeface="Itau Display Light" panose="020B0403020204020204" pitchFamily="34" charset="0"/>
              </a:rPr>
              <a:t> #</a:t>
            </a:r>
            <a:r>
              <a:rPr lang="pt-BR" sz="1600" dirty="0" err="1">
                <a:solidFill>
                  <a:srgbClr val="616161"/>
                </a:solidFill>
                <a:latin typeface="Itau Display Light" panose="020B0403020204020204" pitchFamily="34" charset="0"/>
                <a:cs typeface="Itau Display Light" panose="020B0403020204020204" pitchFamily="34" charset="0"/>
              </a:rPr>
              <a:t>eventogratuito</a:t>
            </a:r>
            <a:r>
              <a:rPr lang="pt-BR" sz="1600" dirty="0">
                <a:solidFill>
                  <a:srgbClr val="616161"/>
                </a:solidFill>
                <a:latin typeface="Itau Display Light" panose="020B0403020204020204" pitchFamily="34" charset="0"/>
                <a:cs typeface="Itau Display Light" panose="020B0403020204020204" pitchFamily="34" charset="0"/>
              </a:rPr>
              <a:t> #</a:t>
            </a:r>
            <a:r>
              <a:rPr lang="pt-BR" sz="1600" dirty="0" err="1">
                <a:solidFill>
                  <a:srgbClr val="616161"/>
                </a:solidFill>
                <a:latin typeface="Itau Display Light" panose="020B0403020204020204" pitchFamily="34" charset="0"/>
                <a:cs typeface="Itau Display Light" panose="020B0403020204020204" pitchFamily="34" charset="0"/>
              </a:rPr>
              <a:t>itau</a:t>
            </a:r>
            <a:endParaRPr lang="pt-BR" sz="1600" dirty="0">
              <a:solidFill>
                <a:srgbClr val="616161"/>
              </a:solidFill>
              <a:latin typeface="Itau Display Light" panose="020B0403020204020204" pitchFamily="34" charset="0"/>
              <a:cs typeface="Itau Display Light" panose="020B0403020204020204" pitchFamily="34" charset="0"/>
            </a:endParaRPr>
          </a:p>
          <a:p>
            <a:r>
              <a:rPr lang="pt-BR" sz="1600" dirty="0">
                <a:solidFill>
                  <a:srgbClr val="616161"/>
                </a:solidFill>
                <a:latin typeface="Itau Display Light" panose="020B0403020204020204" pitchFamily="34" charset="0"/>
                <a:cs typeface="Itau Display Light" panose="020B0403020204020204" pitchFamily="34" charset="0"/>
              </a:rPr>
              <a:t>	</a:t>
            </a:r>
          </a:p>
        </p:txBody>
      </p:sp>
    </p:spTree>
    <p:extLst>
      <p:ext uri="{BB962C8B-B14F-4D97-AF65-F5344CB8AC3E}">
        <p14:creationId xmlns:p14="http://schemas.microsoft.com/office/powerpoint/2010/main" val="23252990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16610" y="0"/>
            <a:ext cx="3766542" cy="6696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2474068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Tema do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o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o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446</TotalTime>
  <Words>76</Words>
  <Application>Microsoft Office PowerPoint</Application>
  <PresentationFormat>Personalizar</PresentationFormat>
  <Paragraphs>21</Paragraphs>
  <Slides>4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6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4</vt:i4>
      </vt:variant>
    </vt:vector>
  </HeadingPairs>
  <TitlesOfParts>
    <vt:vector size="11" baseType="lpstr">
      <vt:lpstr>Arial</vt:lpstr>
      <vt:lpstr>Calibri</vt:lpstr>
      <vt:lpstr>Calibri Light</vt:lpstr>
      <vt:lpstr>Itau Display</vt:lpstr>
      <vt:lpstr>Itau Display Light</vt:lpstr>
      <vt:lpstr>Wingdings</vt:lpstr>
      <vt:lpstr>Tema do Office</vt:lpstr>
      <vt:lpstr>Apresentação do PowerPoint</vt:lpstr>
      <vt:lpstr>Apresentação do PowerPoint</vt:lpstr>
      <vt:lpstr>Apresentação do PowerPoint</vt:lpstr>
      <vt:lpstr>Apresentação do PowerPoint</vt:lpstr>
    </vt:vector>
  </TitlesOfParts>
  <Company>Itaú Unibanco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Flavio Cicero Barbosa</dc:creator>
  <cp:lastModifiedBy>Flavio Cicero Barbosa</cp:lastModifiedBy>
  <cp:revision>20</cp:revision>
  <dcterms:created xsi:type="dcterms:W3CDTF">2019-02-27T14:14:36Z</dcterms:created>
  <dcterms:modified xsi:type="dcterms:W3CDTF">2019-03-01T20:13:44Z</dcterms:modified>
</cp:coreProperties>
</file>