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8" autoAdjust="0"/>
    <p:restoredTop sz="94599"/>
  </p:normalViewPr>
  <p:slideViewPr>
    <p:cSldViewPr>
      <p:cViewPr varScale="1">
        <p:scale>
          <a:sx n="106" d="100"/>
          <a:sy n="106" d="100"/>
        </p:scale>
        <p:origin x="1912" y="1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5C81-0DBB-4F2D-98AF-3874F963321B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BAA-D970-4F46-8CD4-A3BA0E69BE7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41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5C81-0DBB-4F2D-98AF-3874F963321B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BAA-D970-4F46-8CD4-A3BA0E69BE7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87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5C81-0DBB-4F2D-98AF-3874F963321B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BAA-D970-4F46-8CD4-A3BA0E69BE7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61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5C81-0DBB-4F2D-98AF-3874F963321B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BAA-D970-4F46-8CD4-A3BA0E69BE7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5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5C81-0DBB-4F2D-98AF-3874F963321B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BAA-D970-4F46-8CD4-A3BA0E69BE7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26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5C81-0DBB-4F2D-98AF-3874F963321B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BAA-D970-4F46-8CD4-A3BA0E69BE7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31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5C81-0DBB-4F2D-98AF-3874F963321B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BAA-D970-4F46-8CD4-A3BA0E69BE7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71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5C81-0DBB-4F2D-98AF-3874F963321B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BAA-D970-4F46-8CD4-A3BA0E69BE7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20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5C81-0DBB-4F2D-98AF-3874F963321B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BAA-D970-4F46-8CD4-A3BA0E69BE7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50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5C81-0DBB-4F2D-98AF-3874F963321B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BAA-D970-4F46-8CD4-A3BA0E69BE7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92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5C81-0DBB-4F2D-98AF-3874F963321B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BAA-D970-4F46-8CD4-A3BA0E69BE7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70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B5C81-0DBB-4F2D-98AF-3874F963321B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72BAA-D970-4F46-8CD4-A3BA0E69BE7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70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7.png"/><Relationship Id="rId13" Type="http://schemas.microsoft.com/office/2007/relationships/hdphoto" Target="../media/hdphoto5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698475" y="991818"/>
            <a:ext cx="8437041" cy="47922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48544" y="109080"/>
            <a:ext cx="84182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COLETOR DE ISOPOR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42973" y="1161320"/>
            <a:ext cx="6029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DESCARTAR APENAS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75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69" y="4169422"/>
            <a:ext cx="2421953" cy="161463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28464" y="593467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Informações: </a:t>
            </a: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recicla.poli@usp.br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3091-5517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3" y="6310848"/>
            <a:ext cx="191032" cy="17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23" y="6582313"/>
            <a:ext cx="178632" cy="2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hape 80"/>
          <p:cNvPicPr preferRelativeResize="0"/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" b="99765" l="0" r="99900">
                        <a14:foregroundMark x1="2100" y1="33568" x2="2100" y2="33568"/>
                        <a14:foregroundMark x1="17700" y1="31925" x2="17700" y2="31925"/>
                        <a14:foregroundMark x1="27600" y1="26761" x2="27600" y2="26761"/>
                        <a14:foregroundMark x1="35200" y1="31455" x2="35200" y2="31455"/>
                        <a14:foregroundMark x1="42200" y1="28404" x2="42200" y2="28404"/>
                        <a14:foregroundMark x1="43600" y1="22770" x2="43600" y2="22770"/>
                        <a14:foregroundMark x1="42700" y1="7277" x2="42700" y2="7277"/>
                        <a14:foregroundMark x1="9000" y1="76291" x2="9000" y2="76291"/>
                        <a14:foregroundMark x1="16000" y1="79108" x2="16000" y2="79108"/>
                        <a14:foregroundMark x1="17200" y1="65023" x2="17200" y2="65023"/>
                        <a14:foregroundMark x1="10600" y1="59624" x2="10600" y2="59624"/>
                        <a14:foregroundMark x1="16500" y1="92723" x2="16200" y2="93897"/>
                        <a14:foregroundMark x1="7300" y1="99765" x2="7300" y2="99765"/>
                        <a14:foregroundMark x1="27700" y1="92254" x2="27700" y2="92254"/>
                        <a14:foregroundMark x1="42200" y1="88732" x2="42200" y2="88732"/>
                        <a14:foregroundMark x1="56500" y1="45540" x2="56500" y2="45540"/>
                        <a14:foregroundMark x1="57000" y1="39906" x2="57000" y2="39906"/>
                        <a14:foregroundMark x1="56700" y1="36385" x2="56700" y2="36385"/>
                        <a14:foregroundMark x1="56700" y1="25587" x2="56700" y2="25587"/>
                        <a14:foregroundMark x1="62300" y1="27465" x2="62300" y2="27465"/>
                        <a14:foregroundMark x1="57700" y1="75117" x2="57700" y2="75117"/>
                        <a14:foregroundMark x1="62800" y1="80751" x2="62800" y2="80751"/>
                        <a14:foregroundMark x1="81500" y1="74648" x2="81500" y2="74648"/>
                        <a14:foregroundMark x1="87300" y1="80751" x2="87300" y2="80751"/>
                        <a14:foregroundMark x1="96800" y1="79577" x2="96800" y2="79577"/>
                        <a14:foregroundMark x1="51700" y1="47887" x2="51700" y2="47887"/>
                        <a14:foregroundMark x1="57500" y1="54225" x2="57500" y2="54225"/>
                        <a14:foregroundMark x1="51400" y1="33568" x2="51400" y2="33568"/>
                        <a14:foregroundMark x1="50000" y1="34038" x2="50000" y2="34038"/>
                        <a14:foregroundMark x1="54600" y1="37559" x2="54600" y2="37559"/>
                        <a14:foregroundMark x1="62600" y1="37559" x2="62600" y2="37559"/>
                        <a14:foregroundMark x1="58700" y1="37559" x2="58700" y2="37559"/>
                        <a14:foregroundMark x1="62800" y1="50235" x2="62800" y2="50235"/>
                        <a14:foregroundMark x1="56700" y1="63146" x2="56700" y2="63146"/>
                        <a14:foregroundMark x1="58700" y1="20892" x2="58700" y2="20892"/>
                        <a14:foregroundMark x1="58000" y1="22770" x2="58000" y2="22770"/>
                        <a14:foregroundMark x1="56000" y1="22066" x2="56000" y2="22066"/>
                        <a14:foregroundMark x1="54500" y1="22066" x2="54500" y2="22066"/>
                        <a14:foregroundMark x1="56800" y1="87559" x2="56800" y2="87559"/>
                        <a14:foregroundMark x1="55500" y1="76995" x2="55500" y2="76995"/>
                        <a14:foregroundMark x1="56500" y1="80986" x2="56500" y2="80986"/>
                        <a14:foregroundMark x1="58000" y1="85915" x2="58000" y2="85915"/>
                        <a14:foregroundMark x1="57500" y1="95775" x2="57000" y2="69484"/>
                        <a14:foregroundMark x1="52100" y1="54695" x2="52100" y2="54695"/>
                        <a14:foregroundMark x1="52600" y1="53991" x2="52600" y2="53991"/>
                        <a14:foregroundMark x1="55100" y1="53286" x2="55100" y2="53286"/>
                        <a14:foregroundMark x1="61600" y1="54930" x2="61600" y2="54930"/>
                        <a14:foregroundMark x1="60600" y1="54225" x2="60600" y2="54225"/>
                        <a14:foregroundMark x1="57200" y1="31221" x2="57200" y2="31221"/>
                        <a14:foregroundMark x1="57100" y1="33099" x2="57100" y2="33099"/>
                        <a14:foregroundMark x1="55500" y1="35681" x2="55500" y2="35681"/>
                        <a14:foregroundMark x1="51400" y1="39202" x2="51400" y2="39202"/>
                        <a14:foregroundMark x1="52700" y1="37793" x2="52700" y2="37793"/>
                        <a14:foregroundMark x1="48800" y1="37559" x2="48800" y2="37559"/>
                        <a14:foregroundMark x1="54300" y1="54930" x2="54300" y2="54930"/>
                        <a14:foregroundMark x1="55600" y1="51878" x2="55600" y2="51878"/>
                        <a14:foregroundMark x1="57300" y1="51174" x2="57300" y2="51174"/>
                        <a14:foregroundMark x1="58900" y1="23709" x2="58900" y2="23709"/>
                        <a14:foregroundMark x1="61100" y1="54695" x2="61100" y2="54695"/>
                        <a14:foregroundMark x1="64200" y1="53521" x2="64200" y2="53521"/>
                        <a14:foregroundMark x1="48700" y1="53521" x2="48700" y2="53521"/>
                        <a14:foregroundMark x1="56400" y1="98826" x2="56400" y2="99765"/>
                        <a14:foregroundMark x1="56800" y1="96479" x2="56800" y2="99765"/>
                        <a14:foregroundMark x1="55800" y1="99061" x2="55800" y2="99061"/>
                        <a14:foregroundMark x1="55000" y1="99061" x2="55000" y2="99061"/>
                        <a14:foregroundMark x1="58500" y1="97887" x2="56100" y2="9976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6056" y="5934670"/>
            <a:ext cx="2016564" cy="85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51" y="1629935"/>
            <a:ext cx="2946400" cy="2425700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4531541" y="2716448"/>
            <a:ext cx="144016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7" y="1580275"/>
            <a:ext cx="2550459" cy="2550459"/>
          </a:xfrm>
          <a:prstGeom prst="rect">
            <a:avLst/>
          </a:prstGeom>
        </p:spPr>
      </p:pic>
      <p:pic>
        <p:nvPicPr>
          <p:cNvPr id="1028" name="Picture 4" descr="http://www.solucoesindustriais.com.br/images/produtos/imagens_173/p_flocos-de-isopor-16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4375" y1="83333" x2="92188" y2="95000"/>
                        <a14:foregroundMark x1="14375" y1="79375" x2="13438" y2="83333"/>
                        <a14:backgroundMark x1="50000" y1="43333" x2="65156" y2="58958"/>
                        <a14:backgroundMark x1="56875" y1="62500" x2="68281" y2="53750"/>
                        <a14:backgroundMark x1="51719" y1="64167" x2="41719" y2="43750"/>
                        <a14:backgroundMark x1="49375" y1="33125" x2="49375" y2="33125"/>
                        <a14:backgroundMark x1="66875" y1="18125" x2="66875" y2="18125"/>
                        <a14:backgroundMark x1="52656" y1="833" x2="52656" y2="833"/>
                        <a14:backgroundMark x1="27969" y1="11667" x2="27969" y2="11667"/>
                        <a14:backgroundMark x1="22344" y1="23542" x2="22344" y2="23542"/>
                        <a14:backgroundMark x1="73906" y1="69167" x2="73906" y2="69167"/>
                        <a14:backgroundMark x1="77813" y1="81042" x2="77813" y2="81042"/>
                        <a14:backgroundMark x1="67188" y1="87500" x2="67188" y2="87500"/>
                        <a14:backgroundMark x1="87813" y1="95625" x2="87813" y2="95625"/>
                        <a14:backgroundMark x1="8750" y1="89167" x2="8750" y2="89167"/>
                        <a14:backgroundMark x1="2344" y1="31458" x2="2344" y2="31458"/>
                        <a14:backgroundMark x1="2969" y1="23958" x2="2031" y2="37292"/>
                        <a14:backgroundMark x1="4375" y1="20833" x2="3438" y2="24375"/>
                        <a14:backgroundMark x1="1719" y1="46250" x2="625" y2="50625"/>
                        <a14:backgroundMark x1="1406" y1="64167" x2="2031" y2="81667"/>
                        <a14:backgroundMark x1="12344" y1="97292" x2="25469" y2="9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5400000">
            <a:off x="2277275" y="3455518"/>
            <a:ext cx="1622122" cy="243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eta para a direita 17"/>
          <p:cNvSpPr/>
          <p:nvPr/>
        </p:nvSpPr>
        <p:spPr>
          <a:xfrm rot="19986246">
            <a:off x="4510151" y="3861048"/>
            <a:ext cx="1461550" cy="1945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 rot="20608310">
            <a:off x="3971450" y="3314446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COLOCAR DENTRO DE</a:t>
            </a:r>
            <a:endParaRPr lang="pt-B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94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</Words>
  <Application>Microsoft Macintosh PowerPoint</Application>
  <PresentationFormat>Papel A4 (210 x 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Laura Querido</cp:lastModifiedBy>
  <cp:revision>8</cp:revision>
  <dcterms:created xsi:type="dcterms:W3CDTF">2017-08-08T22:52:24Z</dcterms:created>
  <dcterms:modified xsi:type="dcterms:W3CDTF">2018-04-10T13:19:58Z</dcterms:modified>
</cp:coreProperties>
</file>