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972FE-62EC-47E5-B317-425D235099F8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9A2E-7AAA-43D2-A578-B2FCE9F48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56" t="6833" r="17311" b="82659"/>
          <a:stretch>
            <a:fillRect/>
          </a:stretch>
        </p:blipFill>
        <p:spPr bwMode="auto">
          <a:xfrm>
            <a:off x="0" y="0"/>
            <a:ext cx="9144000" cy="70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7357" r="3227" b="81288"/>
          <a:stretch>
            <a:fillRect/>
          </a:stretch>
        </p:blipFill>
        <p:spPr bwMode="auto">
          <a:xfrm>
            <a:off x="0" y="6741368"/>
            <a:ext cx="9144000" cy="11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39552" y="90872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latin typeface="Arial Rounded MT Bold" pitchFamily="34" charset="0"/>
              </a:rPr>
              <a:t>TÍTULO DO TRABALHO</a:t>
            </a:r>
            <a:endParaRPr lang="pt-BR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23728" y="129024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  <a:latin typeface="Arial Rounded MT Bold" pitchFamily="34" charset="0"/>
              </a:rPr>
              <a:t>Autores</a:t>
            </a:r>
            <a:endParaRPr lang="pt-BR" sz="16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1028" name="Picture 4" descr="27º SIICUSP - SImpl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5" y="764704"/>
            <a:ext cx="1026790" cy="88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 rot="19766382">
            <a:off x="1779578" y="3225293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ESPAÇO PARA INCLUSÃO DE “RESUMO GRÁFICO” DA PESQUISA</a:t>
            </a:r>
            <a:endParaRPr lang="pt-BR" sz="3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42778" y="162880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  <a:latin typeface="Arial Rounded MT Bold" pitchFamily="34" charset="0"/>
              </a:rPr>
              <a:t>Instituição</a:t>
            </a:r>
            <a:endParaRPr lang="pt-BR" sz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56" t="6833" r="17311" b="82659"/>
          <a:stretch>
            <a:fillRect/>
          </a:stretch>
        </p:blipFill>
        <p:spPr bwMode="auto">
          <a:xfrm>
            <a:off x="0" y="0"/>
            <a:ext cx="9144000" cy="70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7357" r="3227" b="81288"/>
          <a:stretch>
            <a:fillRect/>
          </a:stretch>
        </p:blipFill>
        <p:spPr bwMode="auto">
          <a:xfrm>
            <a:off x="0" y="6741368"/>
            <a:ext cx="9144000" cy="11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07504" y="25649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Rounded MT Bold" pitchFamily="34" charset="0"/>
              </a:rPr>
              <a:t>Metodologia</a:t>
            </a:r>
            <a:endParaRPr lang="pt-BR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1028" name="Picture 4" descr="27º SIICUSP - SImpl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5099" y="764704"/>
            <a:ext cx="600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0" y="9087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Rounded MT Bold" pitchFamily="34" charset="0"/>
              </a:rPr>
              <a:t>Objetivos</a:t>
            </a:r>
            <a:endParaRPr lang="pt-BR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56" t="6833" r="17311" b="82659"/>
          <a:stretch>
            <a:fillRect/>
          </a:stretch>
        </p:blipFill>
        <p:spPr bwMode="auto">
          <a:xfrm>
            <a:off x="0" y="0"/>
            <a:ext cx="9144000" cy="70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7357" r="3227" b="81288"/>
          <a:stretch>
            <a:fillRect/>
          </a:stretch>
        </p:blipFill>
        <p:spPr bwMode="auto">
          <a:xfrm>
            <a:off x="0" y="6741368"/>
            <a:ext cx="9144000" cy="11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836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Rounded MT Bold" pitchFamily="34" charset="0"/>
              </a:rPr>
              <a:t>Resultados e discussão</a:t>
            </a:r>
            <a:endParaRPr lang="pt-BR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1028" name="Picture 4" descr="27º SIICUSP - SImpl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5099" y="764704"/>
            <a:ext cx="600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79512" y="45718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Rounded MT Bold" pitchFamily="34" charset="0"/>
              </a:rPr>
              <a:t>Conclusões</a:t>
            </a:r>
            <a:endParaRPr lang="pt-BR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496" y="638132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  <a:latin typeface="Arial Rounded MT Bold" pitchFamily="34" charset="0"/>
              </a:rPr>
              <a:t>Agradecimentos:</a:t>
            </a:r>
            <a:endParaRPr lang="pt-BR" sz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</Words>
  <Application>Microsoft Office PowerPoint</Application>
  <PresentationFormat>Apresentação na tela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Arial Rounded MT Bold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Theo</dc:creator>
  <cp:lastModifiedBy>Christiane Knorich Gozzi</cp:lastModifiedBy>
  <cp:revision>12</cp:revision>
  <dcterms:created xsi:type="dcterms:W3CDTF">2019-08-16T16:01:27Z</dcterms:created>
  <dcterms:modified xsi:type="dcterms:W3CDTF">2019-08-22T16:48:35Z</dcterms:modified>
</cp:coreProperties>
</file>