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BCA2D-36AC-4310-AE49-04ED88D02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24C3C9-2AB4-48EB-A8C7-76DF9ACE6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F15375-A707-4294-A4DF-AACD5EF0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9BE7E3-9984-4B6A-B63C-C1CF80360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DF5940-5F07-498E-9461-7E17C28B8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70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C1661-DE9B-4302-9C45-97236BFC0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ED0B0A-34AF-4DF5-B621-EFD8D4924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44204A-E657-42EB-8BDF-44D7C39D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6B19FB-CF83-4A34-B2E8-E3B7A700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7F532F-9211-4F0D-B2B6-8BAF2F249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30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BE4E72-C750-475E-9FF1-839B995411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DE9BF1-12D1-4C49-B265-98076BDCA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76FA5D-003F-47D9-BA65-B684E3D5C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58BE1C-58C7-45AE-9A2D-7B1E2AB77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EB164D-0E64-48F7-BECC-EFC8DF7ED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74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F00345-4C11-4628-B5BD-2109BA8E4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39953B-7916-4FDF-B8C7-5A1216776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CA11A-23BE-4FD7-A5EE-FB3B7B83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E1B787-2502-4142-9AF8-6D124FC9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4F2B74-733B-456C-801E-BE2D4B6AC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38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D3F6C-0499-459B-BD97-C632DFF31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B5E1068-4E4B-4560-9F4F-4BCB865DA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C28ACB-5FAE-4948-9C4D-6C84A349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F103CF-93A3-4671-A046-AEDFEC15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6BDDBC-F119-48C8-839B-873A6919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58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F3783-5601-405A-8145-F4763310B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FC8F34-DD2E-4EB4-9540-4573BEDD8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CB5F33-8E40-4452-8AFE-653244183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218662-E1B1-4A72-895A-6AE63744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B0C7CC-B762-4123-859D-4953DE873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C47F65-3ACA-4C32-98FB-21FF9DFD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56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61CD9-F3E8-4D3B-93C0-7220F8B9B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58880E-E288-4AD9-922D-37DA8FA3D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2D19E3-78E8-440C-AD1C-C0AAC4E5F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0F4FDF5-4B5A-4439-934F-61A40EB77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5A66ECE-6267-45D3-9EF8-EFE04A14D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664FFF6-9C9E-487F-9F34-6D0842A8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422B540-10FB-4CFF-908B-CCD137ED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98CA6D3-29E1-46BA-9E74-DCDE521A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9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EF27E-D9C3-47B0-AFFA-DED067BF2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905D7F2-2FFD-48AC-BB25-0E34E035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8341AAD-DAAC-4C12-B1B4-F7F8E1B8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4B75695-7A58-47EE-8D0D-0F278B19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85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A33AFF-60F2-4967-B25D-8A4C3F3C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80AB19B-05C7-43FA-97BA-039264471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A0B75E6-76FB-4509-8A0D-44CB4DF2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09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4E304-7D58-46A2-8845-F8EB66E89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E50DB5-27C2-4B43-9AE0-C5EE73CE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D9979BB-8BA7-45C9-BD4B-2AB89CFAE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D99B5C1-3F0C-4B3A-BA24-1A748A5C4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C65132-8706-40E2-9995-DCADFE91E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62610D-7D88-47FB-AD8E-CB30FB30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4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0E47A-5243-4592-883D-1FE63734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8BE66AD-9245-4A72-A2BE-763BBE775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275FDDB-5635-43D3-8A45-B09577C97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2BB2E7-958A-465A-B096-BFAF48B9D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46CB58-42F0-4C97-B7F1-3D74E00E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B47FB7-61F6-4872-8C5D-275F9501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83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D6ADE55-5E6A-4597-9479-2AE018C12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1F1787-3B9B-43FA-BE6B-367E8B9E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CCC6CF-416D-48ED-A151-A140CA5BA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B687-E26A-4869-A9EF-910BD693C341}" type="datetimeFigureOut">
              <a:rPr lang="pt-BR" smtClean="0"/>
              <a:t>13/11/2019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7CE67F-96F6-40A9-BAA2-6791AAA21C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8E9950-5A45-4E41-A47C-D75F0D176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FCF4-13E0-45B6-808D-24FD7E8E6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57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09EDC33-9B55-4C46-8CAB-EFD953233F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14"/>
          <a:stretch/>
        </p:blipFill>
        <p:spPr>
          <a:xfrm>
            <a:off x="8636000" y="0"/>
            <a:ext cx="3556000" cy="243366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4350E06-3AF9-42AC-8432-98FA47E7A7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7040" y="3721100"/>
            <a:ext cx="2994959" cy="31369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DF35CA2-8588-415E-AB0C-A69665CA72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73" t="1111"/>
          <a:stretch/>
        </p:blipFill>
        <p:spPr>
          <a:xfrm>
            <a:off x="0" y="0"/>
            <a:ext cx="3499728" cy="349239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4738E9F-F54F-4012-903C-C4A38F22A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1086" y="1682804"/>
            <a:ext cx="6809828" cy="3492392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F147144-A67E-40ED-B0A3-EFF08CDA83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919" y="5406624"/>
            <a:ext cx="5654351" cy="125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4497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Viscondi</dc:creator>
  <cp:lastModifiedBy>Gabriel Viscondi</cp:lastModifiedBy>
  <cp:revision>3</cp:revision>
  <dcterms:created xsi:type="dcterms:W3CDTF">2019-11-13T22:05:11Z</dcterms:created>
  <dcterms:modified xsi:type="dcterms:W3CDTF">2019-11-13T23:04:56Z</dcterms:modified>
</cp:coreProperties>
</file>