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97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69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56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64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17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14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77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64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05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76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3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30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CEB7A-083B-4832-B851-9A010270A919}" type="datetimeFigureOut">
              <a:rPr lang="pt-BR" smtClean="0"/>
              <a:t>13/03/2020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11608-1D09-4FAF-8D1C-1BAFEB2231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76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66" y="1502032"/>
            <a:ext cx="9059916" cy="1015308"/>
          </a:xfrm>
          <a:prstGeom prst="rect">
            <a:avLst/>
          </a:prstGeom>
        </p:spPr>
      </p:pic>
      <p:pic>
        <p:nvPicPr>
          <p:cNvPr id="1027" name="Picture 3" descr="minerva_cabecal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655" y="303642"/>
            <a:ext cx="1049338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3480470" y="2485995"/>
            <a:ext cx="571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Pós-</a:t>
            </a:r>
            <a:r>
              <a:rPr lang="pt-BR" dirty="0" err="1" smtClean="0"/>
              <a:t>Doc</a:t>
            </a:r>
            <a:r>
              <a:rPr lang="pt-BR" dirty="0" smtClean="0"/>
              <a:t> – Cadastramento Inicial no Programa - Fluxograma</a:t>
            </a:r>
            <a:endParaRPr lang="pt-BR" dirty="0"/>
          </a:p>
        </p:txBody>
      </p:sp>
      <p:grpSp>
        <p:nvGrpSpPr>
          <p:cNvPr id="1046" name="Agrupar 1045"/>
          <p:cNvGrpSpPr/>
          <p:nvPr/>
        </p:nvGrpSpPr>
        <p:grpSpPr>
          <a:xfrm>
            <a:off x="276277" y="3213225"/>
            <a:ext cx="11599377" cy="3045712"/>
            <a:chOff x="276277" y="3213225"/>
            <a:chExt cx="11599377" cy="3045712"/>
          </a:xfrm>
        </p:grpSpPr>
        <p:sp>
          <p:nvSpPr>
            <p:cNvPr id="11" name="CaixaDeTexto 10"/>
            <p:cNvSpPr txBox="1"/>
            <p:nvPr/>
          </p:nvSpPr>
          <p:spPr>
            <a:xfrm>
              <a:off x="3501214" y="3709449"/>
              <a:ext cx="1387366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Cadastro  do projeto no Sistema Atena</a:t>
              </a:r>
            </a:p>
            <a:p>
              <a:endParaRPr lang="pt-BR" sz="1200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275031" y="3772468"/>
              <a:ext cx="138736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Cadastro pessoal no Sistema Atena e criação de NUSP</a:t>
              </a:r>
              <a:endParaRPr lang="pt-BR" sz="1200" dirty="0"/>
            </a:p>
          </p:txBody>
        </p:sp>
        <p:grpSp>
          <p:nvGrpSpPr>
            <p:cNvPr id="16" name="Agrupar 15"/>
            <p:cNvGrpSpPr/>
            <p:nvPr/>
          </p:nvGrpSpPr>
          <p:grpSpPr>
            <a:xfrm>
              <a:off x="1243501" y="5029145"/>
              <a:ext cx="1419363" cy="910753"/>
              <a:chOff x="1282262" y="4206002"/>
              <a:chExt cx="1419363" cy="754881"/>
            </a:xfrm>
          </p:grpSpPr>
          <p:sp>
            <p:nvSpPr>
              <p:cNvPr id="13" name="Fluxograma: Decisão 12"/>
              <p:cNvSpPr/>
              <p:nvPr/>
            </p:nvSpPr>
            <p:spPr>
              <a:xfrm>
                <a:off x="1282262" y="4206002"/>
                <a:ext cx="1408386" cy="754881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1282262" y="4456386"/>
                <a:ext cx="1419363" cy="229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200" dirty="0" smtClean="0"/>
                  <a:t>Cumpre Resolução?</a:t>
                </a:r>
                <a:endParaRPr lang="pt-BR" sz="1200" dirty="0"/>
              </a:p>
            </p:txBody>
          </p:sp>
        </p:grpSp>
        <p:sp>
          <p:nvSpPr>
            <p:cNvPr id="22" name="Fluxograma: Decisão 21"/>
            <p:cNvSpPr/>
            <p:nvPr/>
          </p:nvSpPr>
          <p:spPr>
            <a:xfrm>
              <a:off x="5654563" y="3890578"/>
              <a:ext cx="1408386" cy="75488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3" name="Fluxograma: Decisão 22"/>
            <p:cNvSpPr/>
            <p:nvPr/>
          </p:nvSpPr>
          <p:spPr>
            <a:xfrm>
              <a:off x="7641018" y="3890578"/>
              <a:ext cx="1408386" cy="75488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4" name="Fluxograma: Decisão 23"/>
            <p:cNvSpPr/>
            <p:nvPr/>
          </p:nvSpPr>
          <p:spPr>
            <a:xfrm>
              <a:off x="9574921" y="3890577"/>
              <a:ext cx="1408386" cy="75488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211643" y="3308663"/>
              <a:ext cx="16143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Serviço de Pesquisa</a:t>
              </a:r>
              <a:endParaRPr lang="pt-BR" sz="1400" dirty="0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3605046" y="3309711"/>
              <a:ext cx="960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Supervisor</a:t>
              </a:r>
              <a:endParaRPr lang="pt-BR" sz="1400" dirty="0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5569607" y="3232767"/>
              <a:ext cx="15782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 smtClean="0"/>
                <a:t>Parecerista</a:t>
              </a:r>
              <a:r>
                <a:rPr lang="pt-BR" sz="1400" dirty="0" smtClean="0"/>
                <a:t> escolhido pela </a:t>
              </a:r>
              <a:r>
                <a:rPr lang="pt-BR" sz="1400" dirty="0" err="1" smtClean="0"/>
                <a:t>CPq</a:t>
              </a:r>
              <a:endParaRPr lang="pt-BR" sz="1400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7556062" y="3256472"/>
              <a:ext cx="15782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Conselho do </a:t>
              </a:r>
              <a:r>
                <a:rPr lang="pt-BR" sz="1400" dirty="0" err="1" smtClean="0"/>
                <a:t>Depto</a:t>
              </a:r>
              <a:endParaRPr lang="pt-BR" sz="1400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9458433" y="3213225"/>
              <a:ext cx="15782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Comissão de Pesquisa</a:t>
              </a:r>
              <a:endParaRPr lang="pt-BR" sz="1400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917324" y="4106605"/>
              <a:ext cx="8588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Aprovado?</a:t>
              </a:r>
              <a:endParaRPr lang="pt-BR" sz="1200" dirty="0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7864708" y="4096914"/>
              <a:ext cx="8588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Aprovado?</a:t>
              </a:r>
              <a:endParaRPr lang="pt-BR" sz="1200" dirty="0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9862622" y="4115694"/>
              <a:ext cx="8588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Aprovado?</a:t>
              </a:r>
              <a:endParaRPr lang="pt-BR" sz="1200" dirty="0"/>
            </a:p>
          </p:txBody>
        </p:sp>
        <p:cxnSp>
          <p:nvCxnSpPr>
            <p:cNvPr id="34" name="Conector Angulado 33"/>
            <p:cNvCxnSpPr>
              <a:stCxn id="15" idx="3"/>
              <a:endCxn id="22" idx="1"/>
            </p:cNvCxnSpPr>
            <p:nvPr/>
          </p:nvCxnSpPr>
          <p:spPr>
            <a:xfrm flipV="1">
              <a:off x="2662864" y="4268019"/>
              <a:ext cx="2991699" cy="1201711"/>
            </a:xfrm>
            <a:prstGeom prst="bentConnector3">
              <a:avLst>
                <a:gd name="adj1" fmla="val 83112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de Seta Reta 36"/>
            <p:cNvCxnSpPr/>
            <p:nvPr/>
          </p:nvCxnSpPr>
          <p:spPr>
            <a:xfrm flipV="1">
              <a:off x="7094479" y="4268017"/>
              <a:ext cx="493113" cy="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de Seta Reta 40"/>
            <p:cNvCxnSpPr/>
            <p:nvPr/>
          </p:nvCxnSpPr>
          <p:spPr>
            <a:xfrm flipV="1">
              <a:off x="9085147" y="4268015"/>
              <a:ext cx="493113" cy="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ipse 37"/>
            <p:cNvSpPr/>
            <p:nvPr/>
          </p:nvSpPr>
          <p:spPr>
            <a:xfrm>
              <a:off x="10761552" y="4552015"/>
              <a:ext cx="1114102" cy="70763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Ativo no Programa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6852091" y="3958415"/>
              <a:ext cx="413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Sim</a:t>
              </a:r>
              <a:endParaRPr lang="pt-BR" sz="1200" dirty="0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1637819" y="598193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Não</a:t>
              </a:r>
              <a:endParaRPr lang="pt-BR" sz="1200" dirty="0"/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2426790" y="5176423"/>
              <a:ext cx="413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Sim</a:t>
              </a:r>
              <a:endParaRPr lang="pt-BR" sz="1200" dirty="0"/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8994337" y="3991016"/>
              <a:ext cx="413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Sim</a:t>
              </a:r>
              <a:endParaRPr lang="pt-BR" sz="1200" dirty="0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10761552" y="3921632"/>
              <a:ext cx="413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Sim</a:t>
              </a:r>
              <a:endParaRPr lang="pt-BR" sz="1200" dirty="0"/>
            </a:p>
          </p:txBody>
        </p:sp>
        <p:cxnSp>
          <p:nvCxnSpPr>
            <p:cNvPr id="67" name="Conector Angulado 66"/>
            <p:cNvCxnSpPr/>
            <p:nvPr/>
          </p:nvCxnSpPr>
          <p:spPr>
            <a:xfrm rot="10800000" flipV="1">
              <a:off x="4558697" y="4729167"/>
              <a:ext cx="1800061" cy="1188641"/>
            </a:xfrm>
            <a:prstGeom prst="bentConnector3">
              <a:avLst>
                <a:gd name="adj1" fmla="val 37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ixaDeTexto 70"/>
            <p:cNvSpPr txBox="1"/>
            <p:nvPr/>
          </p:nvSpPr>
          <p:spPr>
            <a:xfrm>
              <a:off x="5861865" y="4555273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Não</a:t>
              </a:r>
              <a:endParaRPr lang="pt-BR" sz="1200" dirty="0"/>
            </a:p>
          </p:txBody>
        </p:sp>
        <p:sp>
          <p:nvSpPr>
            <p:cNvPr id="72" name="CaixaDeTexto 71"/>
            <p:cNvSpPr txBox="1"/>
            <p:nvPr/>
          </p:nvSpPr>
          <p:spPr>
            <a:xfrm>
              <a:off x="7860001" y="4580251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Não</a:t>
              </a:r>
              <a:endParaRPr lang="pt-BR" sz="1200" dirty="0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9750560" y="4581415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Não</a:t>
              </a:r>
              <a:endParaRPr lang="pt-BR" sz="1200" dirty="0"/>
            </a:p>
          </p:txBody>
        </p:sp>
        <p:cxnSp>
          <p:nvCxnSpPr>
            <p:cNvPr id="74" name="Conector Angulado 73"/>
            <p:cNvCxnSpPr/>
            <p:nvPr/>
          </p:nvCxnSpPr>
          <p:spPr>
            <a:xfrm rot="10800000" flipV="1">
              <a:off x="6369734" y="4713483"/>
              <a:ext cx="1955291" cy="1192052"/>
            </a:xfrm>
            <a:prstGeom prst="bentConnector3">
              <a:avLst>
                <a:gd name="adj1" fmla="val -52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Angulado 76"/>
            <p:cNvCxnSpPr>
              <a:stCxn id="24" idx="2"/>
            </p:cNvCxnSpPr>
            <p:nvPr/>
          </p:nvCxnSpPr>
          <p:spPr>
            <a:xfrm rot="5400000">
              <a:off x="8697150" y="4323568"/>
              <a:ext cx="1260075" cy="190385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tângulo 82"/>
            <p:cNvSpPr/>
            <p:nvPr/>
          </p:nvSpPr>
          <p:spPr>
            <a:xfrm>
              <a:off x="3803333" y="5630541"/>
              <a:ext cx="697823" cy="3534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Ajustes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7" name="Conector de Seta Reta 86"/>
            <p:cNvCxnSpPr>
              <a:stCxn id="13" idx="2"/>
            </p:cNvCxnSpPr>
            <p:nvPr/>
          </p:nvCxnSpPr>
          <p:spPr>
            <a:xfrm>
              <a:off x="1947694" y="5939898"/>
              <a:ext cx="185563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Elipse 89"/>
            <p:cNvSpPr/>
            <p:nvPr/>
          </p:nvSpPr>
          <p:spPr>
            <a:xfrm>
              <a:off x="276277" y="3921632"/>
              <a:ext cx="751487" cy="3670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Início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06" name="Conector reto 105"/>
            <p:cNvCxnSpPr>
              <a:stCxn id="90" idx="6"/>
            </p:cNvCxnSpPr>
            <p:nvPr/>
          </p:nvCxnSpPr>
          <p:spPr>
            <a:xfrm>
              <a:off x="1027764" y="4105145"/>
              <a:ext cx="239878" cy="3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de Seta Reta 119"/>
            <p:cNvCxnSpPr/>
            <p:nvPr/>
          </p:nvCxnSpPr>
          <p:spPr>
            <a:xfrm flipH="1" flipV="1">
              <a:off x="4078861" y="4552015"/>
              <a:ext cx="6477" cy="10320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Angulado 125"/>
            <p:cNvCxnSpPr>
              <a:stCxn id="24" idx="3"/>
              <a:endCxn id="38" idx="0"/>
            </p:cNvCxnSpPr>
            <p:nvPr/>
          </p:nvCxnSpPr>
          <p:spPr>
            <a:xfrm>
              <a:off x="10983307" y="4268018"/>
              <a:ext cx="335296" cy="283997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Conector Angulado 1037"/>
            <p:cNvCxnSpPr>
              <a:endCxn id="13" idx="0"/>
            </p:cNvCxnSpPr>
            <p:nvPr/>
          </p:nvCxnSpPr>
          <p:spPr>
            <a:xfrm rot="10800000" flipV="1">
              <a:off x="1947694" y="4487005"/>
              <a:ext cx="1532032" cy="542139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ector de Seta Reta 146"/>
            <p:cNvCxnSpPr/>
            <p:nvPr/>
          </p:nvCxnSpPr>
          <p:spPr>
            <a:xfrm flipV="1">
              <a:off x="2721706" y="4009924"/>
              <a:ext cx="723021" cy="103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2676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Christiane Knorich Gozzi</dc:creator>
  <cp:lastModifiedBy>Christiane Knorich Gozzi</cp:lastModifiedBy>
  <cp:revision>9</cp:revision>
  <cp:lastPrinted>2020-03-13T17:18:09Z</cp:lastPrinted>
  <dcterms:created xsi:type="dcterms:W3CDTF">2020-03-13T16:33:52Z</dcterms:created>
  <dcterms:modified xsi:type="dcterms:W3CDTF">2020-03-13T17:18:53Z</dcterms:modified>
</cp:coreProperties>
</file>