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8C54C1-91B0-4F94-B99F-045A34726237}" v="1" dt="2020-11-27T17:21:17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Dias Ferraz" userId="ce1c82223b8b39e6" providerId="LiveId" clId="{338C54C1-91B0-4F94-B99F-045A34726237}"/>
    <pc:docChg chg="custSel mod addSld delSld modSld">
      <pc:chgData name="Camila Dias Ferraz" userId="ce1c82223b8b39e6" providerId="LiveId" clId="{338C54C1-91B0-4F94-B99F-045A34726237}" dt="2020-11-30T18:47:42.561" v="9" actId="2696"/>
      <pc:docMkLst>
        <pc:docMk/>
      </pc:docMkLst>
      <pc:sldChg chg="del">
        <pc:chgData name="Camila Dias Ferraz" userId="ce1c82223b8b39e6" providerId="LiveId" clId="{338C54C1-91B0-4F94-B99F-045A34726237}" dt="2020-11-30T18:47:42.561" v="9" actId="2696"/>
        <pc:sldMkLst>
          <pc:docMk/>
          <pc:sldMk cId="2668652521" sldId="256"/>
        </pc:sldMkLst>
      </pc:sldChg>
      <pc:sldChg chg="addSp delSp modSp new mod setBg">
        <pc:chgData name="Camila Dias Ferraz" userId="ce1c82223b8b39e6" providerId="LiveId" clId="{338C54C1-91B0-4F94-B99F-045A34726237}" dt="2020-11-27T17:21:46.872" v="8" actId="26606"/>
        <pc:sldMkLst>
          <pc:docMk/>
          <pc:sldMk cId="3585247293" sldId="257"/>
        </pc:sldMkLst>
        <pc:spChg chg="del">
          <ac:chgData name="Camila Dias Ferraz" userId="ce1c82223b8b39e6" providerId="LiveId" clId="{338C54C1-91B0-4F94-B99F-045A34726237}" dt="2020-11-27T17:21:13.687" v="1" actId="478"/>
          <ac:spMkLst>
            <pc:docMk/>
            <pc:sldMk cId="3585247293" sldId="257"/>
            <ac:spMk id="2" creationId="{4B43999C-9130-4EC6-8F6F-8CC0B78FB6A3}"/>
          </ac:spMkLst>
        </pc:spChg>
        <pc:spChg chg="del">
          <ac:chgData name="Camila Dias Ferraz" userId="ce1c82223b8b39e6" providerId="LiveId" clId="{338C54C1-91B0-4F94-B99F-045A34726237}" dt="2020-11-27T17:21:16.003" v="2" actId="478"/>
          <ac:spMkLst>
            <pc:docMk/>
            <pc:sldMk cId="3585247293" sldId="257"/>
            <ac:spMk id="3" creationId="{58380306-BEA7-42B6-8144-643FC36D19EB}"/>
          </ac:spMkLst>
        </pc:spChg>
        <pc:graphicFrameChg chg="add mod modGraphic">
          <ac:chgData name="Camila Dias Ferraz" userId="ce1c82223b8b39e6" providerId="LiveId" clId="{338C54C1-91B0-4F94-B99F-045A34726237}" dt="2020-11-27T17:21:46.872" v="8" actId="26606"/>
          <ac:graphicFrameMkLst>
            <pc:docMk/>
            <pc:sldMk cId="3585247293" sldId="257"/>
            <ac:graphicFrameMk id="4" creationId="{EAFE1E81-5001-41A6-B45A-7FB2A5AB49E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29027-A95B-4040-8946-B014F8CD2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DE49C1-93D2-4407-A1BA-AC28BAD16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50C804-6EE8-472F-96B7-69A8401AC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11ECAF-E326-4200-8924-BC08C1E1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BBC8C0-12AC-45BA-96BD-1D21776DA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6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CD18-EBE3-48EC-BBD8-20D123C2A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F9C5E49-4E20-43A9-9FF9-43F6E4F41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3E4F7A-B7DA-4826-ADB0-EC77E6822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A22C4D-0AFC-40D8-9E74-A401E6C1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B3FA7C-B292-43F6-8BA0-A797F3C3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21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A57E70-DE12-4D27-AB10-3753521AE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E013466-E839-4BA7-8B1E-CA3C4414B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C3B472-7F93-4ADB-AA1E-F56B35CAB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CC8C62-EA90-4D79-B201-120A143CA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024D01-0FA8-4D46-A5E2-1A6D16336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66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76F48-7E15-4900-96B3-EE51B776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C9ED76-F234-4DE0-9263-6EC940EF8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3EE328-484B-49B5-8BFF-C309C6638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46B035-E1E0-4BCA-86A7-1822967CB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40F0C8-F66B-4AE2-9D46-47B8407D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33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35363-C094-4B1E-B1A2-F14F436D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2F3A689-4694-45C9-B9DE-0130C9859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D2A919-6B9B-4A58-9A3E-C51CD1285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5B2652-5688-4B0E-8910-D0A57A68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D93F94-3CE5-4AEE-9177-23C86954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12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E3F70C-C86F-408F-8EC6-9E978D899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1A566E-0FD2-49CA-851F-3FF3B6D8B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ACD18E9-107B-480F-B0C3-D7CBDB324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0430EF-D603-4C76-A68F-F8003DFC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D5462F-E56A-4EB4-A61D-CEFC044CF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9934344-2C1C-4841-B093-0E1887C12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80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F09B3-CB20-4197-A9CD-07A3EB9FB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C431B7-9BD1-496A-9DCD-07ECE7B1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38E2660-B3E4-4BB8-8590-BC5952271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41AEBEC-49A6-4FD9-8860-08CF3D8F7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4F1CAA9-1260-457E-BF6F-2BB238DCE5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3625AA5-6331-40EF-AC80-76A9BC1EA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92789B6-96DF-48EE-A1C6-3741CA708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1C2AA71-1372-4FFC-B604-00BCC247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51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93DD1-3987-4058-A626-2F0D4C55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6A35FC9-B7F2-453B-AEC2-E331F6D8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3511506-4AA4-4D53-A39D-3F4E6D72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BDF4B29-56C4-49EF-9868-865FB0709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33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8819A12-3627-46D9-8A2B-EB3025E8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F6BDB28-1D4C-4ED9-986B-A988F151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A4997EE-17B3-4615-96F3-485217A97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6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26B7A-D8F8-4DC2-9D52-7202448D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C857CE-4C62-4885-AEEE-79434268B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028414-7B7A-421C-9066-34B62F05A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5C0314-D518-483E-9C4A-9B681DF6C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20178F-A1B4-43D0-A385-A8401D86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971242-F732-4D5A-BB46-F27E6245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79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574803-07C8-44DB-8279-455151ED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25E174-73C6-4DD4-AB4F-8C5393597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20DC750-48F1-45F8-B5C3-05024BC30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F2B483-8049-44C9-9B52-E22F83E69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D378C7-4402-42BD-8E72-62A7F58D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2AEB7B-2837-4498-864B-DF627C75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54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9DF42E7-CE3E-4D16-941F-AA4EE82A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C8EEC8-2451-4A86-9DCF-472490C43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09808A-CCD3-4A68-A614-13A030296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D4BB0-A392-4D1C-B5C3-5507AEAF6CC8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BD8FE9-82F5-4EA7-BEAA-9357A1B4D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8AF694-1D9B-4D6F-9160-415C7FA44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08DD7-D9FB-465E-89DC-44BD665AAE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23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AFE1E81-5001-41A6-B45A-7FB2A5AB4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609741"/>
              </p:ext>
            </p:extLst>
          </p:nvPr>
        </p:nvGraphicFramePr>
        <p:xfrm>
          <a:off x="643467" y="842277"/>
          <a:ext cx="10905068" cy="5173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6901">
                  <a:extLst>
                    <a:ext uri="{9D8B030D-6E8A-4147-A177-3AD203B41FA5}">
                      <a16:colId xmlns:a16="http://schemas.microsoft.com/office/drawing/2014/main" val="2755806692"/>
                    </a:ext>
                  </a:extLst>
                </a:gridCol>
                <a:gridCol w="936928">
                  <a:extLst>
                    <a:ext uri="{9D8B030D-6E8A-4147-A177-3AD203B41FA5}">
                      <a16:colId xmlns:a16="http://schemas.microsoft.com/office/drawing/2014/main" val="2684288412"/>
                    </a:ext>
                  </a:extLst>
                </a:gridCol>
                <a:gridCol w="936928">
                  <a:extLst>
                    <a:ext uri="{9D8B030D-6E8A-4147-A177-3AD203B41FA5}">
                      <a16:colId xmlns:a16="http://schemas.microsoft.com/office/drawing/2014/main" val="101146653"/>
                    </a:ext>
                  </a:extLst>
                </a:gridCol>
                <a:gridCol w="2134311">
                  <a:extLst>
                    <a:ext uri="{9D8B030D-6E8A-4147-A177-3AD203B41FA5}">
                      <a16:colId xmlns:a16="http://schemas.microsoft.com/office/drawing/2014/main" val="3442274936"/>
                    </a:ext>
                  </a:extLst>
                </a:gridCol>
              </a:tblGrid>
              <a:tr h="6849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Habilitação / ênfase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Código</a:t>
                      </a:r>
                      <a:br>
                        <a:rPr lang="pt-BR" sz="1400" u="none" strike="noStrike">
                          <a:effectLst/>
                        </a:rPr>
                      </a:br>
                      <a:r>
                        <a:rPr lang="pt-BR" sz="1400" u="none" strike="noStrike">
                          <a:effectLst/>
                        </a:rPr>
                        <a:t>do curso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Código</a:t>
                      </a:r>
                      <a:br>
                        <a:rPr lang="pt-BR" sz="1400" u="none" strike="noStrike">
                          <a:effectLst/>
                        </a:rPr>
                      </a:br>
                      <a:r>
                        <a:rPr lang="pt-BR" sz="1400" u="none" strike="noStrike">
                          <a:effectLst/>
                        </a:rPr>
                        <a:t>Habilita 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Mínimo de Créditos Aula para Qualificação em 2021_1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686" marR="7641" marT="7641" marB="0"/>
                </a:tc>
                <a:extLst>
                  <a:ext uri="{0D108BD9-81ED-4DB2-BD59-A6C34878D82A}">
                    <a16:rowId xmlns:a16="http://schemas.microsoft.com/office/drawing/2014/main" val="1351551565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Civil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3022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5215687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Ambiental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3151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147783957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Elétrica - Ênfase em Automação e Controle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3032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3150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197202255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Elétrica - Ênfase em Telecomunicações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3032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15104814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Elétrica - Ênfase em Computação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3032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3170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412315617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Elétrica - Ênfase em Eletrônica e Sistemas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3032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3180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269182033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Elétrica - Ênfase em Energia e Automação Elétricas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3032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3190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177295988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de Computação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3122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160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482356419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Mecânica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3044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137114794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Mecatrônica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149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923271165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de Produção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3083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44316185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Naval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3072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1841641903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de Minas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3052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28954608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de Petróleo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3056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148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50827435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Química - Não participa do processo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41" marR="7641" marT="76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41" marR="7641" marT="76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 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41" marR="7641" marT="7641" marB="0" anchor="b"/>
                </a:tc>
                <a:extLst>
                  <a:ext uri="{0D108BD9-81ED-4DB2-BD59-A6C34878D82A}">
                    <a16:rowId xmlns:a16="http://schemas.microsoft.com/office/drawing/2014/main" val="211290568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Metalúrgica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3062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150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57771938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Engenharia de Materiais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3102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>
                          <a:effectLst/>
                        </a:rPr>
                        <a:t>3000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41" marR="7641" marT="7641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u="none" strike="noStrike">
                          <a:effectLst/>
                        </a:rPr>
                        <a:t>148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746" marR="7641" marT="7641" marB="0"/>
                </a:tc>
                <a:extLst>
                  <a:ext uri="{0D108BD9-81ED-4DB2-BD59-A6C34878D82A}">
                    <a16:rowId xmlns:a16="http://schemas.microsoft.com/office/drawing/2014/main" val="338414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247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Dias Ferraz</dc:creator>
  <cp:lastModifiedBy>Camila Dias Ferraz</cp:lastModifiedBy>
  <cp:revision>1</cp:revision>
  <dcterms:created xsi:type="dcterms:W3CDTF">2020-11-27T17:21:46Z</dcterms:created>
  <dcterms:modified xsi:type="dcterms:W3CDTF">2020-11-30T18:47:46Z</dcterms:modified>
</cp:coreProperties>
</file>