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4E9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1EB17-BB2F-4235-A3A8-2D68C2921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265A34-4267-459E-9E15-84E94BD1A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DFF14C-BB05-4694-B005-80FBE4881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1CD48E-387E-43D7-A1F5-6E39E4C3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B24399-01BA-423E-9B4F-0217FDDD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9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FE037-F18A-43FA-9701-3219C9BA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5E4DFD-029E-42DB-9A2B-E81AC9674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225DC5-17B1-4573-841C-43AE0888C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BD5B9F-F6AF-4AE1-8942-2ED612B6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70FA51-C9DB-4AEA-86DE-F95A79C9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16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DFE93-DAE9-4E55-9B8E-63C9E3261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38DF4D-7DE5-4A3E-9C63-78DA6D164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0ABE01-1AC7-4EC3-9605-4CCA8EB06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8B8604-1D48-47BE-9B00-076F21F8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4E87EC-1BB2-467E-91A7-3BA10287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79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CBAEA-D594-432E-8872-7745395F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89C5DC-7729-4A8A-8278-EDDFCCB04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761AB8-35C2-4FD7-B86F-1D95F985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E07F15-D5E1-47C4-8E40-D7BA9203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E2381B-28FF-45C4-B0DA-D1A26C2B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93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9F2B4-4E8D-4E04-9BCF-76196E8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9547247-2938-4B0E-90FD-4D26FEB54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A9A9FB-9D1D-4E72-8F19-348EC48D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A9C6E-D19B-42B9-A9B2-F70D162D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EE7633-E970-4FF2-B105-C695EEFA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85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F2D27-68CB-452B-91B8-AA30B7D76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0DF76F-6B50-4A55-B172-43EE8D927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C8F751-8C44-4C40-8D39-6DB212697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31AA86-ED8B-4F18-8D60-1EE3374C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FCBB8B-6E3D-47A7-BCB9-7EBA6B4DF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CEAF29-0BB1-4F37-A22B-61668E09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17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EF00A9-8BFB-466E-9054-4547439D3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E7AD47-B901-486D-8B77-E7B12E8FE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D37103-BA5F-4E80-BE8F-402E4335C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078C76-A8D1-4A39-81F5-0F5FDE2EB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9E8A37-CB91-4219-98D6-B795293A9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D82A9F-A035-42B2-9923-EBD629F7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AD4FB75-7404-44D8-976E-D810A8835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EDB389B-0231-47C3-B6C9-0ECC9386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84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4ACA6-DCCF-4E9D-B93C-C49E08DFB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2B5F96A-5CC1-4A86-BE29-F5B8D1AB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03AF27-A865-4C96-AB5D-36A78725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EE399FA-6B27-4B5C-BFB0-95A969F4C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67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289319-5B11-4B08-9C1E-568BD4D3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14FAABA-EB1D-4CCE-962B-6FFFE1A85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CEF2D96-6678-4BCA-BD6E-07F4EC71B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09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FBB094-D58C-44E8-BB69-65028E77E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4AFE06-C90F-4AF2-8654-2749DA13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7E0C1-497A-487B-B9A0-114FE5298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8C5828-7A57-4FD8-81A1-02582A84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AC5FD5-FEE5-4CAD-A423-12AF3374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FEC412-29D5-438C-BA16-0E15916F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38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C0599-BDE3-4197-A99A-11919736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20E7C6F-6EFD-4E79-BD68-3CCB6D9E4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CE3899C-0FA4-459C-A1E3-EB564AEDF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3F1B2E-CD1D-4B21-B516-77A49917B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F88D29-90D1-4DF1-A040-9AC793CF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67ACC8-E2AB-4B68-9EC8-8D279936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50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15B2EE-3A6B-4515-98E8-CFB1BAD6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5EEBB5-94A2-48E4-891A-1D6E686A9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2F8F54-62C1-47DD-A653-A14AAE3D0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CCB0-CE5D-40AB-95F1-A8F22C438A9D}" type="datetimeFigureOut">
              <a:rPr lang="pt-BR" smtClean="0"/>
              <a:t>02/02/2021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02354B-8BDB-4968-8544-06790AD0D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0C4D51-27D3-47EE-BFCD-B3C65567D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0D5C-CDC6-470D-96A3-38B9708F1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60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gramadeestagiotrack.pandape.co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8170455" y="471845"/>
            <a:ext cx="35484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Varejo</a:t>
            </a: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852011" y="1294910"/>
            <a:ext cx="4185315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  <a:t>-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Apoiar a área de varejo na análise dos indicadores para tomada de decisões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Análise dos resultados de vendas, compilar resultados, analisar indicadores, criar gráficos, montar apresentações, etc.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Administração ou Engenharia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b="1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7852011" y="161331"/>
            <a:ext cx="453838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0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Planejamento</a:t>
            </a: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911150" y="677070"/>
            <a:ext cx="4280850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Elaboração e atualização de </a:t>
            </a:r>
            <a:r>
              <a:rPr lang="pt-B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KPI´s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 e relatórios de Acompanhamento de Vendas, Compras, Estoques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Provocações e Insights baseados em dados para inputs das próximas coleções e impulsionamento das vendas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Identificação de oportunidades e melhorias nos processos e automatizações de bases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Administração, Ciências Econômicas ou Engenharia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5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8154535" y="-20006"/>
            <a:ext cx="503830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Finanças</a:t>
            </a:r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852011" y="569478"/>
            <a:ext cx="4185315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  <a:t>-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Transformação dos dados/informações em dashboards e relatórios analíticos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Ajudar na confecção dos controles automatizados que facilitem a rotina da área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Propor alternativas e soluções para melhoria de processos/procedimentos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Manter o bom relacionamento com demais áreas e clientes internos.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Apoiar no fechamento de resultados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Administração, Ciências Econômicas ou Engenharia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0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8154535" y="59506"/>
            <a:ext cx="503830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Logística</a:t>
            </a:r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911150" y="998224"/>
            <a:ext cx="418531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Atualização e desenvolvimento de Indicadores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Análise de capacidade de estoque e sugestão de melhorias.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 Engenharia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02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7792872" y="161331"/>
            <a:ext cx="503830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E-commerce</a:t>
            </a:r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849883" y="841127"/>
            <a:ext cx="4185315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Participar da implantação de </a:t>
            </a:r>
            <a:r>
              <a:rPr lang="pt-B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KPI´s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 do E-commerce, acompanhar os relatórios e propor soluções para melhoria de resultados.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Apoiar na transformação dos dados/informações em dashboards e relatórios analíticos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Manter o bom relacionamento com demais áreas e clientes internos.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 Engenharia ou Administração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5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8227320" y="161331"/>
            <a:ext cx="503830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CRM</a:t>
            </a:r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849883" y="841127"/>
            <a:ext cx="4185315" cy="723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Disparo de e-mails para clientes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Acompanhamento de resultados das campanhas promocionais, identificando oportunidades e sugerindo soluções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Análise de mercado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Montar apresentações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 Engenharia ou Administração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2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7916916" y="399551"/>
            <a:ext cx="4242326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Inteligência de Mercado</a:t>
            </a:r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945422" y="1671033"/>
            <a:ext cx="418531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Realização de análises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Criação e atualização de relatórios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Identificação de oportunidades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pPr algn="l"/>
            <a:r>
              <a:rPr lang="pt-BR" sz="2400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</a:p>
          <a:p>
            <a:pPr algn="l"/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de:  Engenharia ou Administração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Inglês Básico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56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B697A761-5B6A-4FB1-AD18-AA9422953C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46" r="15872"/>
          <a:stretch/>
        </p:blipFill>
        <p:spPr>
          <a:xfrm>
            <a:off x="13648" y="0"/>
            <a:ext cx="7779224" cy="685800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3E2C0B2-D411-4BF8-991B-1710BE31E80C}"/>
              </a:ext>
            </a:extLst>
          </p:cNvPr>
          <p:cNvSpPr txBox="1"/>
          <p:nvPr/>
        </p:nvSpPr>
        <p:spPr>
          <a:xfrm>
            <a:off x="375311" y="161331"/>
            <a:ext cx="620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PROGRAMA </a:t>
            </a:r>
          </a:p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DE ESTÁGIO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28C49E1-D7DD-43B1-AFEE-0BB8C782474C}"/>
              </a:ext>
            </a:extLst>
          </p:cNvPr>
          <p:cNvSpPr txBox="1"/>
          <p:nvPr/>
        </p:nvSpPr>
        <p:spPr>
          <a:xfrm>
            <a:off x="6055054" y="3604947"/>
            <a:ext cx="620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tillium Web" panose="00000500000000000000" pitchFamily="2" charset="0"/>
              </a:rPr>
              <a:t>2021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DE5BD6-0AB8-4573-A0B3-FB2E8DB6D11E}"/>
              </a:ext>
            </a:extLst>
          </p:cNvPr>
          <p:cNvSpPr/>
          <p:nvPr/>
        </p:nvSpPr>
        <p:spPr>
          <a:xfrm>
            <a:off x="7574508" y="1348012"/>
            <a:ext cx="218364" cy="494436"/>
          </a:xfrm>
          <a:prstGeom prst="rect">
            <a:avLst/>
          </a:prstGeom>
          <a:solidFill>
            <a:srgbClr val="4E9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34D8EAF-0E7A-47FC-9C64-BEC21E8D75AE}"/>
              </a:ext>
            </a:extLst>
          </p:cNvPr>
          <p:cNvSpPr/>
          <p:nvPr/>
        </p:nvSpPr>
        <p:spPr>
          <a:xfrm>
            <a:off x="7697333" y="0"/>
            <a:ext cx="43991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D3856E7-C357-47CA-88F8-520599038F76}"/>
              </a:ext>
            </a:extLst>
          </p:cNvPr>
          <p:cNvSpPr txBox="1"/>
          <p:nvPr/>
        </p:nvSpPr>
        <p:spPr>
          <a:xfrm>
            <a:off x="8133768" y="109702"/>
            <a:ext cx="5074989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>
                <a:solidFill>
                  <a:srgbClr val="4472C4"/>
                </a:solidFill>
                <a:latin typeface="Titillium Web" panose="00000500000000000000" pitchFamily="2" charset="0"/>
              </a:rPr>
              <a:t>Estágio em Engenharia da Produção</a:t>
            </a: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endParaRPr lang="pt-BR" sz="3600" dirty="0">
              <a:latin typeface="Titillium Web" panose="00000500000000000000" pitchFamily="2" charset="0"/>
            </a:endParaRPr>
          </a:p>
        </p:txBody>
      </p:sp>
      <p:pic>
        <p:nvPicPr>
          <p:cNvPr id="21" name="Imagem 20" descr="Desenho de personagem de desenho animado&#10;&#10;Descrição gerada automaticamente">
            <a:extLst>
              <a:ext uri="{FF2B5EF4-FFF2-40B4-BE49-F238E27FC236}">
                <a16:creationId xmlns:a16="http://schemas.microsoft.com/office/drawing/2014/main" id="{731993BC-02AD-45BA-87C8-C572337B3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46" y="6381136"/>
            <a:ext cx="1847235" cy="274589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5D02354-284C-439A-906E-773750FF912B}"/>
              </a:ext>
            </a:extLst>
          </p:cNvPr>
          <p:cNvSpPr txBox="1"/>
          <p:nvPr/>
        </p:nvSpPr>
        <p:spPr>
          <a:xfrm>
            <a:off x="7874759" y="474614"/>
            <a:ext cx="4303593" cy="7909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Atividades: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  <a:t>-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Análise e diagnósticos de fluxos e processos produtivos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Apuração e parametrização de dados (OEE, M.R.P e M.R.P II, </a:t>
            </a:r>
            <a:r>
              <a:rPr lang="pt-B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Scheduling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)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Implantação e acompanhamento de KPIs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Elaboração e suporte de projetos de melhoria em métodos e processos (Lean, Kaizen, 5S, TQM, Scrum, PDCA)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Suporte em projetos de inovação (Indústria 4.0,) sustentabilidade e responsabilidade </a:t>
            </a:r>
            <a:r>
              <a:rPr lang="pt-BR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sócio-ambiental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 no contexto da indústria têxtil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Ênfase em custos operacionais para viabilidade fabril</a:t>
            </a:r>
          </a:p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- Controles de estoque / inventários</a:t>
            </a: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br>
              <a:rPr lang="pt-BR" b="0" i="0" dirty="0">
                <a:solidFill>
                  <a:srgbClr val="354052"/>
                </a:solidFill>
                <a:effectLst/>
                <a:latin typeface="Source Sans Pro" panose="020B0503030403020204" pitchFamily="34" charset="0"/>
              </a:rPr>
            </a:br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Carga horária: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Flexível</a:t>
            </a:r>
          </a:p>
          <a:p>
            <a:pPr algn="l"/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Requisitos:</a:t>
            </a:r>
          </a:p>
          <a:p>
            <a:pPr algn="l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Cursando a partir do penúltimo ano de Engenharia da Produção</a:t>
            </a:r>
            <a:b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</a:b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</a:rPr>
              <a:t>Pacote Office - Avançado</a:t>
            </a: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r>
              <a:rPr lang="pt-BR" dirty="0">
                <a:solidFill>
                  <a:srgbClr val="4472C4"/>
                </a:solidFill>
                <a:latin typeface="Titillium Web" panose="00000500000000000000" pitchFamily="2" charset="0"/>
              </a:rPr>
              <a:t>Inscrições através do site:</a:t>
            </a:r>
          </a:p>
          <a:p>
            <a:r>
              <a:rPr lang="pt-B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https://programadeestagiotrack.pandape.com.br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sz="2400" dirty="0">
              <a:solidFill>
                <a:srgbClr val="4472C4"/>
              </a:solidFill>
              <a:latin typeface="Titillium Web" panose="00000500000000000000" pitchFamily="2" charset="0"/>
            </a:endParaRPr>
          </a:p>
          <a:p>
            <a:pPr algn="l"/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51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750</Words>
  <Application>Microsoft Office PowerPoint</Application>
  <PresentationFormat>Widescreen</PresentationFormat>
  <Paragraphs>140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Source Sans Pro</vt:lpstr>
      <vt:lpstr>Titillium Web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Mayara Sandre Sancini</dc:creator>
  <cp:lastModifiedBy>Thais Zanata Libardi</cp:lastModifiedBy>
  <cp:revision>9</cp:revision>
  <dcterms:created xsi:type="dcterms:W3CDTF">2021-01-28T13:54:22Z</dcterms:created>
  <dcterms:modified xsi:type="dcterms:W3CDTF">2021-02-02T18:54:45Z</dcterms:modified>
</cp:coreProperties>
</file>