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2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sana SVS" userId="979195e8ed798e58" providerId="LiveId" clId="{87B7BE45-FED2-44D3-B720-66DC22458CDB}"/>
    <pc:docChg chg="custSel addSld modSld sldOrd">
      <pc:chgData name="Rosana SVS" userId="979195e8ed798e58" providerId="LiveId" clId="{87B7BE45-FED2-44D3-B720-66DC22458CDB}" dt="2021-03-19T18:12:00.434" v="11" actId="22"/>
      <pc:docMkLst>
        <pc:docMk/>
      </pc:docMkLst>
      <pc:sldChg chg="addSp new mod ord">
        <pc:chgData name="Rosana SVS" userId="979195e8ed798e58" providerId="LiveId" clId="{87B7BE45-FED2-44D3-B720-66DC22458CDB}" dt="2021-03-19T18:09:20.115" v="3" actId="22"/>
        <pc:sldMkLst>
          <pc:docMk/>
          <pc:sldMk cId="2692251745" sldId="260"/>
        </pc:sldMkLst>
        <pc:picChg chg="add">
          <ac:chgData name="Rosana SVS" userId="979195e8ed798e58" providerId="LiveId" clId="{87B7BE45-FED2-44D3-B720-66DC22458CDB}" dt="2021-03-19T18:09:20.115" v="3" actId="22"/>
          <ac:picMkLst>
            <pc:docMk/>
            <pc:sldMk cId="2692251745" sldId="260"/>
            <ac:picMk id="3" creationId="{24643F51-E7A6-4405-A252-3C356038CAE6}"/>
          </ac:picMkLst>
        </pc:picChg>
      </pc:sldChg>
      <pc:sldChg chg="addSp delSp new mod">
        <pc:chgData name="Rosana SVS" userId="979195e8ed798e58" providerId="LiveId" clId="{87B7BE45-FED2-44D3-B720-66DC22458CDB}" dt="2021-03-19T18:10:37.042" v="7" actId="22"/>
        <pc:sldMkLst>
          <pc:docMk/>
          <pc:sldMk cId="3167917726" sldId="261"/>
        </pc:sldMkLst>
        <pc:picChg chg="add del">
          <ac:chgData name="Rosana SVS" userId="979195e8ed798e58" providerId="LiveId" clId="{87B7BE45-FED2-44D3-B720-66DC22458CDB}" dt="2021-03-19T18:10:18.288" v="6" actId="478"/>
          <ac:picMkLst>
            <pc:docMk/>
            <pc:sldMk cId="3167917726" sldId="261"/>
            <ac:picMk id="3" creationId="{893AC3F7-44EB-46B2-8FDC-34B30488352C}"/>
          </ac:picMkLst>
        </pc:picChg>
        <pc:picChg chg="add">
          <ac:chgData name="Rosana SVS" userId="979195e8ed798e58" providerId="LiveId" clId="{87B7BE45-FED2-44D3-B720-66DC22458CDB}" dt="2021-03-19T18:10:37.042" v="7" actId="22"/>
          <ac:picMkLst>
            <pc:docMk/>
            <pc:sldMk cId="3167917726" sldId="261"/>
            <ac:picMk id="5" creationId="{F58F3590-C550-4DD7-84D5-3087368F13FA}"/>
          </ac:picMkLst>
        </pc:picChg>
      </pc:sldChg>
      <pc:sldChg chg="addSp delSp new mod">
        <pc:chgData name="Rosana SVS" userId="979195e8ed798e58" providerId="LiveId" clId="{87B7BE45-FED2-44D3-B720-66DC22458CDB}" dt="2021-03-19T18:12:00.434" v="11" actId="22"/>
        <pc:sldMkLst>
          <pc:docMk/>
          <pc:sldMk cId="451849853" sldId="262"/>
        </pc:sldMkLst>
        <pc:picChg chg="add del">
          <ac:chgData name="Rosana SVS" userId="979195e8ed798e58" providerId="LiveId" clId="{87B7BE45-FED2-44D3-B720-66DC22458CDB}" dt="2021-03-19T18:11:45.653" v="10" actId="478"/>
          <ac:picMkLst>
            <pc:docMk/>
            <pc:sldMk cId="451849853" sldId="262"/>
            <ac:picMk id="3" creationId="{B2A1CB17-0ED6-43D6-B7A1-2B38658683CF}"/>
          </ac:picMkLst>
        </pc:picChg>
        <pc:picChg chg="add">
          <ac:chgData name="Rosana SVS" userId="979195e8ed798e58" providerId="LiveId" clId="{87B7BE45-FED2-44D3-B720-66DC22458CDB}" dt="2021-03-19T18:12:00.434" v="11" actId="22"/>
          <ac:picMkLst>
            <pc:docMk/>
            <pc:sldMk cId="451849853" sldId="262"/>
            <ac:picMk id="5" creationId="{DB18A584-A92B-4237-AC8B-658B84F806E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45BE4F-733D-4C1D-8B6A-2705D59F15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85E379A-1796-46DB-80AE-9C80AA9863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FD38430-90B4-448F-8378-CF65751D0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38700-3332-481C-B6E9-1B9BC52486B9}" type="datetimeFigureOut">
              <a:rPr lang="pt-BR" smtClean="0"/>
              <a:t>19/03/2021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10AAE04-6F8B-42DC-ADE3-62A5787E6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BF3DB89-5395-455D-921D-60D073225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E1491-E662-474B-9C03-6D8C6B74A3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3143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BDFF49-FA0A-44AD-A957-9D8DA6E32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07F3D6A-B266-410B-8902-33DF7C8CDE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38F5536-486E-407B-BF49-4C6BF0F7D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38700-3332-481C-B6E9-1B9BC52486B9}" type="datetimeFigureOut">
              <a:rPr lang="pt-BR" smtClean="0"/>
              <a:t>19/03/2021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8693300-0546-41C4-9E4B-032482C0D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8C6A89A-2173-42FD-A1A2-E2C360A6C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E1491-E662-474B-9C03-6D8C6B74A3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6540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8C0509B-C720-452C-A2FA-CCE691FE78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9FBFE97-D228-4CFA-AA36-4C73936EA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F7712B7-FD60-4E16-BB95-3FAFFD0B4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38700-3332-481C-B6E9-1B9BC52486B9}" type="datetimeFigureOut">
              <a:rPr lang="pt-BR" smtClean="0"/>
              <a:t>19/03/2021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93B7899-73B0-46F3-BC4D-0C1EC8E35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E38FAC1-6ED5-44A3-8B83-6FCEBAF7F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E1491-E662-474B-9C03-6D8C6B74A3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7696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1B2B56-7F47-40E8-8246-CF3416E57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BB5759A-E88D-4A42-9682-6EEDB6CD97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EF28D2D-1C18-4976-8AAE-8A89F615C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38700-3332-481C-B6E9-1B9BC52486B9}" type="datetimeFigureOut">
              <a:rPr lang="pt-BR" smtClean="0"/>
              <a:t>19/03/2021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8035595-72BB-4D0C-A2F2-4FC1C0BEF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CC0395A-A57F-422B-8050-DAFD24483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E1491-E662-474B-9C03-6D8C6B74A3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8293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E1BF02-0D87-4FA6-AB46-B12939C81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D036341-A6AF-48AF-B61B-B50B3F7DB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507C0FE-A6AE-4C45-B788-EE50762D4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38700-3332-481C-B6E9-1B9BC52486B9}" type="datetimeFigureOut">
              <a:rPr lang="pt-BR" smtClean="0"/>
              <a:t>19/03/2021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DC1CCF2-D39A-4E48-BB74-EB988FF81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3837C87-A295-4F70-8FE6-0649F36C7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E1491-E662-474B-9C03-6D8C6B74A3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2161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9C5984-EB3D-4DCC-BF14-1568D55A3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FBBFDF7-2A4E-4B38-9434-7FAF0835BD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3472DD5-0F25-45DA-B53A-6C9A4198F1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276D072-2145-49B4-8E7D-0201EA9D8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38700-3332-481C-B6E9-1B9BC52486B9}" type="datetimeFigureOut">
              <a:rPr lang="pt-BR" smtClean="0"/>
              <a:t>19/03/2021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1088291-90B9-45C1-8036-95589E3CD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1A6DD17-C70B-45DB-AC28-509567ECD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E1491-E662-474B-9C03-6D8C6B74A3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1473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F6D816-9FD4-498C-B490-9119D8373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A646979-1E6C-4909-B0C0-3018E519C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B5BA2EB-5B8C-4835-B31D-A1F32CF0E4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14BD594-B5A0-420B-87B0-58860AFFF8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8E0BD9B-EDB0-40D8-BCA9-46B34D007A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C640D2A-4953-4AD0-9689-40BE3E2A5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38700-3332-481C-B6E9-1B9BC52486B9}" type="datetimeFigureOut">
              <a:rPr lang="pt-BR" smtClean="0"/>
              <a:t>19/03/2021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E53A28A-88AA-4BE1-9C1E-A1015F33C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5372BD94-CB0C-4236-A2B9-04E7FA4FC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E1491-E662-474B-9C03-6D8C6B74A3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9106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457166-2489-4624-AEF7-9A969F169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59CAFE7-2ABE-475C-A9C9-422E65BFC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38700-3332-481C-B6E9-1B9BC52486B9}" type="datetimeFigureOut">
              <a:rPr lang="pt-BR" smtClean="0"/>
              <a:t>19/03/2021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F015FC4-4460-449F-8869-0A679E277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26202FC-92AB-495B-99B7-3A8E49F10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E1491-E662-474B-9C03-6D8C6B74A3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4344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C6E363C-FF27-469C-8D48-4CA1D998C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38700-3332-481C-B6E9-1B9BC52486B9}" type="datetimeFigureOut">
              <a:rPr lang="pt-BR" smtClean="0"/>
              <a:t>19/03/2021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FD5F338-594A-483C-BAD8-73005DB00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F2AAD4D-2E5D-4020-B3FD-DF81A8E51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E1491-E662-474B-9C03-6D8C6B74A3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9770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B8EDEA-3197-4830-9190-1CD7AA289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0F1F36D-082A-4C4E-A252-55481F5D2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0B68E75-8F2C-4060-AF3D-D59E66DDF7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BE73C3A-5480-4992-ABCC-D0A595765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38700-3332-481C-B6E9-1B9BC52486B9}" type="datetimeFigureOut">
              <a:rPr lang="pt-BR" smtClean="0"/>
              <a:t>19/03/2021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3F328BE-1DA3-4712-9CB2-E8236F36D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6BEAD8C-07EE-4960-B402-EE24858CD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E1491-E662-474B-9C03-6D8C6B74A3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2306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CE8A98-368D-4D3A-99AC-F04ADDF67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D5554E1-D50C-433B-83F5-DAFCA6B676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386CFB7-2D4A-4ECE-B7D4-AE12D325DE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F67BA62-198F-433F-AB1F-57F0B7327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38700-3332-481C-B6E9-1B9BC52486B9}" type="datetimeFigureOut">
              <a:rPr lang="pt-BR" smtClean="0"/>
              <a:t>19/03/2021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29B844B-4603-4E1A-8040-1C400CFC0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92E364A-F941-475E-879C-45CC7F929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E1491-E662-474B-9C03-6D8C6B74A3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0557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620B4E6-50D2-4C0C-9B98-06E3A800A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EFE32E4-4EF9-4DDA-A0D1-6A9CED593E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E892F90-730C-4171-99E1-4D15A2DC27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38700-3332-481C-B6E9-1B9BC52486B9}" type="datetimeFigureOut">
              <a:rPr lang="pt-BR" smtClean="0"/>
              <a:t>19/03/2021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0112157-F7C0-4D96-BF14-A04BBAB592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B8C08CD-9DA9-4801-B7BE-F24185EE76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E1491-E662-474B-9C03-6D8C6B74A3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2968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37534BD-9497-4D07-9BAD-59CA8D6AB5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19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FDBA600-59FA-475D-9A12-281E75EF0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591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A8733FD-C0A0-4263-9371-8A5C29607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416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4643F51-E7A6-4405-A252-3C356038CA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251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F58F3590-C550-4DD7-84D5-3087368F1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917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DB18A584-A92B-4237-AC8B-658B84F80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8498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Rosana SVS</dc:creator>
  <cp:lastModifiedBy>Rosana SVS</cp:lastModifiedBy>
  <cp:revision>1</cp:revision>
  <dcterms:created xsi:type="dcterms:W3CDTF">2021-03-19T18:04:11Z</dcterms:created>
  <dcterms:modified xsi:type="dcterms:W3CDTF">2021-03-19T18:12:02Z</dcterms:modified>
</cp:coreProperties>
</file>