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Poppins"/>
      <p:regular r:id="rId27"/>
      <p:bold r:id="rId28"/>
      <p:italic r:id="rId29"/>
      <p:boldItalic r:id="rId30"/>
    </p:embeddedFont>
    <p:embeddedFont>
      <p:font typeface="Poppins Light"/>
      <p:regular r:id="rId31"/>
      <p:bold r:id="rId32"/>
      <p:italic r:id="rId33"/>
      <p:boldItalic r:id="rId34"/>
    </p:embeddedFont>
    <p:embeddedFont>
      <p:font typeface="Poppins SemiBold"/>
      <p:regular r:id="rId35"/>
      <p:bold r:id="rId36"/>
      <p:italic r:id="rId37"/>
      <p:boldItalic r:id="rId38"/>
    </p:embeddedFont>
    <p:embeddedFont>
      <p:font typeface="Poppins ExtraBold"/>
      <p:bold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80">
          <p15:clr>
            <a:srgbClr val="9AA0A6"/>
          </p15:clr>
        </p15:guide>
        <p15:guide id="2" orient="horz" pos="2901">
          <p15:clr>
            <a:srgbClr val="9AA0A6"/>
          </p15:clr>
        </p15:guide>
        <p15:guide id="3" pos="456">
          <p15:clr>
            <a:srgbClr val="9AA0A6"/>
          </p15:clr>
        </p15:guide>
        <p15:guide id="4" pos="5304">
          <p15:clr>
            <a:srgbClr val="9AA0A6"/>
          </p15:clr>
        </p15:guide>
        <p15:guide id="5" pos="4122">
          <p15:clr>
            <a:srgbClr val="9AA0A6"/>
          </p15:clr>
        </p15:guide>
        <p15:guide id="6" pos="1638">
          <p15:clr>
            <a:srgbClr val="9AA0A6"/>
          </p15:clr>
        </p15:guide>
        <p15:guide id="7" orient="horz" pos="2571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4" name="Beatriz Bicudo Bregion"/>
  <p:cmAuthor clrIdx="1" id="1" initials="" lastIdx="2" name="Amanda Serra Lopes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/>
        <p:guide pos="2901" orient="horz"/>
        <p:guide pos="456"/>
        <p:guide pos="5304"/>
        <p:guide pos="4122"/>
        <p:guide pos="1638"/>
        <p:guide pos="2571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ExtraBold-bold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Poppins-bold.fntdata"/><Relationship Id="rId27" Type="http://schemas.openxmlformats.org/officeDocument/2006/relationships/font" Target="fonts/Poppins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oppins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Light-regular.fntdata"/><Relationship Id="rId30" Type="http://schemas.openxmlformats.org/officeDocument/2006/relationships/font" Target="fonts/Poppins-boldItalic.fntdata"/><Relationship Id="rId11" Type="http://schemas.openxmlformats.org/officeDocument/2006/relationships/slide" Target="slides/slide5.xml"/><Relationship Id="rId33" Type="http://schemas.openxmlformats.org/officeDocument/2006/relationships/font" Target="fonts/PoppinsLight-italic.fntdata"/><Relationship Id="rId10" Type="http://schemas.openxmlformats.org/officeDocument/2006/relationships/slide" Target="slides/slide4.xml"/><Relationship Id="rId32" Type="http://schemas.openxmlformats.org/officeDocument/2006/relationships/font" Target="fonts/PoppinsLight-bold.fntdata"/><Relationship Id="rId13" Type="http://schemas.openxmlformats.org/officeDocument/2006/relationships/slide" Target="slides/slide7.xml"/><Relationship Id="rId35" Type="http://schemas.openxmlformats.org/officeDocument/2006/relationships/font" Target="fonts/PoppinsSemiBold-regular.fntdata"/><Relationship Id="rId12" Type="http://schemas.openxmlformats.org/officeDocument/2006/relationships/slide" Target="slides/slide6.xml"/><Relationship Id="rId34" Type="http://schemas.openxmlformats.org/officeDocument/2006/relationships/font" Target="fonts/PoppinsLight-boldItalic.fntdata"/><Relationship Id="rId15" Type="http://schemas.openxmlformats.org/officeDocument/2006/relationships/slide" Target="slides/slide9.xml"/><Relationship Id="rId37" Type="http://schemas.openxmlformats.org/officeDocument/2006/relationships/font" Target="fonts/PoppinsSemiBold-italic.fntdata"/><Relationship Id="rId14" Type="http://schemas.openxmlformats.org/officeDocument/2006/relationships/slide" Target="slides/slide8.xml"/><Relationship Id="rId36" Type="http://schemas.openxmlformats.org/officeDocument/2006/relationships/font" Target="fonts/PoppinsSemiBold-bold.fntdata"/><Relationship Id="rId17" Type="http://schemas.openxmlformats.org/officeDocument/2006/relationships/slide" Target="slides/slide11.xml"/><Relationship Id="rId39" Type="http://schemas.openxmlformats.org/officeDocument/2006/relationships/font" Target="fonts/PoppinsExtraBold-bold.fntdata"/><Relationship Id="rId16" Type="http://schemas.openxmlformats.org/officeDocument/2006/relationships/slide" Target="slides/slide10.xml"/><Relationship Id="rId38" Type="http://schemas.openxmlformats.org/officeDocument/2006/relationships/font" Target="fonts/PoppinsSemiBold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1-08-26T11:50:14.353">
    <p:pos x="6000" y="0"/>
    <p:text>precisa alinhar</p:text>
  </p:cm>
  <p:cm authorId="1" idx="1" dt="2021-08-25T12:31:22.179">
    <p:pos x="6000" y="0"/>
    <p:text>como assim?</p:text>
  </p:cm>
  <p:cm authorId="0" idx="2" dt="2021-08-25T14:04:12.717">
    <p:pos x="6000" y="0"/>
    <p:text>nao ta alinhado</p:text>
  </p:cm>
  <p:cm authorId="1" idx="2" dt="2021-08-26T11:50:14.353">
    <p:pos x="6000" y="0"/>
    <p:text>pqp bia KKKKKKKKKKKK
sim, eu entendi que precisa alinhar!! mas o que?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1-08-25T22:16:22.140">
    <p:pos x="6000" y="0"/>
    <p:text>nao ta a coisa mais linda, arrumando os quadrados fica check acho</p:text>
  </p:cm>
  <p:cm authorId="0" idx="4" dt="2021-08-25T22:16:22.140">
    <p:pos x="6000" y="0"/>
    <p:text>ai ta mt feio kkkkkkkkkkkk mas alinhando fica check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05" name="Shape 9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6" name="Google Shape;910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7" name="Google Shape;910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59" name="Shape 9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0" name="Google Shape;9360;geb7a0e6f99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1" name="Google Shape;9361;geb7a0e6f99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92" name="Shape 9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3" name="Google Shape;9393;geb428dc267_4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4" name="Google Shape;9394;geb428dc267_4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43" name="Shape 9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4" name="Google Shape;9444;g6b368d4e4a_1_10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5" name="Google Shape;9445;g6b368d4e4a_1_10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62" name="Shape 9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3" name="Google Shape;9463;ge874a4548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4" name="Google Shape;9464;ge874a4548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94" name="Shape 9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5" name="Google Shape;9495;ge874a45485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6" name="Google Shape;9496;ge874a45485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26" name="Shape 9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7" name="Google Shape;9527;ge874a45485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8" name="Google Shape;9528;ge874a45485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58" name="Shape 9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9" name="Google Shape;9559;ge874a45485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60" name="Google Shape;9560;ge874a45485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90" name="Shape 9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1" name="Google Shape;9591;ge874a45485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92" name="Google Shape;9592;ge874a45485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22" name="Shape 9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3" name="Google Shape;9623;g6b12ef3f49_0_2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4" name="Google Shape;9624;g6b12ef3f49_0_2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75" name="Shape 9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" name="Google Shape;9676;g6b12ef3f49_0_19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7" name="Google Shape;9677;g6b12ef3f49_0_19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11" name="Shape 9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2" name="Google Shape;9112;g6ad1349293_0_4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3" name="Google Shape;9113;g6ad1349293_0_4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07" name="Shape 9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8" name="Google Shape;9708;g6b368d4e4a_1_17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9" name="Google Shape;9709;g6b368d4e4a_1_17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25" name="Shape 9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6" name="Google Shape;9126;g6b368d4e4a_1_2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7" name="Google Shape;9127;g6b368d4e4a_1_2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64" name="Shape 9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5" name="Google Shape;9165;g6ad1349293_0_4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6" name="Google Shape;9166;g6ad1349293_0_4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Pensei em fazer um slide pra falar da divisão por engenharia e ano de ingresso, mas acho desne. Sepa é bom falar aqui que mais infos estatisticas tem no Dossie sla.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concordo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97" name="Shape 9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8" name="Google Shape;9198;ge87374324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9" name="Google Shape;9199;ge87374324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29" name="Shape 9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0" name="Google Shape;9230;ge8f143d31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1" name="Google Shape;9231;ge8f143d3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Deixei só os pontos mais relevantes da parte de moradia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62" name="Shape 9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3" name="Google Shape;9263;ge8f143d317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4" name="Google Shape;9264;ge8f143d317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Deixei só os pontos mais relevantes da parte de moradia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95" name="Shape 9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6" name="Google Shape;9296;geb7a0e6f9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7" name="Google Shape;9297;geb7a0e6f9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27" name="Shape 9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" name="Google Shape;9328;geb7a0e6f9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9" name="Google Shape;9329;geb7a0e6f9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2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2739900" y="1430565"/>
            <a:ext cx="36642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Poppins Light"/>
              <a:buNone/>
              <a:defRPr sz="3300">
                <a:solidFill>
                  <a:schemeClr val="accent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492550" y="3121165"/>
            <a:ext cx="4158900" cy="4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6531844" y="-140930"/>
            <a:ext cx="1685899" cy="982051"/>
          </a:xfrm>
          <a:custGeom>
            <a:rect b="b" l="l" r="r" t="t"/>
            <a:pathLst>
              <a:path extrusionOk="0" h="23480" w="40306">
                <a:moveTo>
                  <a:pt x="39942" y="0"/>
                </a:moveTo>
                <a:lnTo>
                  <a:pt x="26630" y="23061"/>
                </a:lnTo>
                <a:lnTo>
                  <a:pt x="1" y="23061"/>
                </a:lnTo>
                <a:lnTo>
                  <a:pt x="210" y="23479"/>
                </a:lnTo>
                <a:lnTo>
                  <a:pt x="26871" y="23479"/>
                </a:lnTo>
                <a:lnTo>
                  <a:pt x="40306" y="209"/>
                </a:lnTo>
                <a:lnTo>
                  <a:pt x="39942" y="0"/>
                </a:lnTo>
                <a:close/>
              </a:path>
            </a:pathLst>
          </a:custGeom>
          <a:solidFill>
            <a:schemeClr val="lt1">
              <a:alpha val="5491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027125" y="-1061650"/>
            <a:ext cx="2075899" cy="1797680"/>
          </a:xfrm>
          <a:custGeom>
            <a:rect b="b" l="l" r="r" t="t"/>
            <a:pathLst>
              <a:path extrusionOk="0" h="42981" w="49630">
                <a:moveTo>
                  <a:pt x="12407" y="0"/>
                </a:moveTo>
                <a:lnTo>
                  <a:pt x="0" y="21490"/>
                </a:lnTo>
                <a:lnTo>
                  <a:pt x="12407" y="42980"/>
                </a:lnTo>
                <a:lnTo>
                  <a:pt x="37222" y="42980"/>
                </a:lnTo>
                <a:lnTo>
                  <a:pt x="49629" y="21490"/>
                </a:lnTo>
                <a:lnTo>
                  <a:pt x="372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5954876" y="961438"/>
            <a:ext cx="2002360" cy="28725"/>
            <a:chOff x="6505625" y="2212725"/>
            <a:chExt cx="876575" cy="12575"/>
          </a:xfrm>
        </p:grpSpPr>
        <p:sp>
          <p:nvSpPr>
            <p:cNvPr id="14" name="Google Shape;14;p2"/>
            <p:cNvSpPr/>
            <p:nvPr/>
          </p:nvSpPr>
          <p:spPr>
            <a:xfrm>
              <a:off x="7132475" y="22127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054100" y="22127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975775" y="22127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897400" y="22127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367550" y="22127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7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289175" y="22127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0"/>
                  </a:moveTo>
                  <a:cubicBezTo>
                    <a:pt x="125" y="0"/>
                    <a:pt x="2" y="100"/>
                    <a:pt x="2" y="251"/>
                  </a:cubicBezTo>
                  <a:cubicBezTo>
                    <a:pt x="0" y="389"/>
                    <a:pt x="114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10800" y="22127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5" y="0"/>
                  </a:moveTo>
                  <a:cubicBezTo>
                    <a:pt x="126" y="0"/>
                    <a:pt x="2" y="100"/>
                    <a:pt x="2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9" y="23"/>
                    <a:pt x="316" y="0"/>
                    <a:pt x="25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819025" y="22127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0"/>
                  </a:moveTo>
                  <a:cubicBezTo>
                    <a:pt x="125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30" y="74"/>
                  </a:cubicBezTo>
                  <a:cubicBezTo>
                    <a:pt x="379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740700" y="22127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662325" y="22127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30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584000" y="22127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505625" y="22127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2"/>
          <p:cNvSpPr/>
          <p:nvPr/>
        </p:nvSpPr>
        <p:spPr>
          <a:xfrm>
            <a:off x="8240751" y="532575"/>
            <a:ext cx="1136717" cy="1296439"/>
          </a:xfrm>
          <a:custGeom>
            <a:rect b="b" l="l" r="r" t="t"/>
            <a:pathLst>
              <a:path extrusionOk="0" h="28133" w="24667">
                <a:moveTo>
                  <a:pt x="24457" y="361"/>
                </a:moveTo>
                <a:lnTo>
                  <a:pt x="24457" y="27772"/>
                </a:lnTo>
                <a:lnTo>
                  <a:pt x="422" y="14066"/>
                </a:lnTo>
                <a:lnTo>
                  <a:pt x="24457" y="361"/>
                </a:lnTo>
                <a:close/>
                <a:moveTo>
                  <a:pt x="24667" y="0"/>
                </a:moveTo>
                <a:lnTo>
                  <a:pt x="1" y="14066"/>
                </a:lnTo>
                <a:lnTo>
                  <a:pt x="24667" y="28133"/>
                </a:lnTo>
                <a:lnTo>
                  <a:pt x="24667" y="0"/>
                </a:lnTo>
                <a:close/>
              </a:path>
            </a:pathLst>
          </a:custGeom>
          <a:solidFill>
            <a:schemeClr val="lt1">
              <a:alpha val="5491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8278216" y="969619"/>
            <a:ext cx="1136717" cy="1296439"/>
          </a:xfrm>
          <a:custGeom>
            <a:rect b="b" l="l" r="r" t="t"/>
            <a:pathLst>
              <a:path extrusionOk="0" h="28133" w="24667">
                <a:moveTo>
                  <a:pt x="24457" y="360"/>
                </a:moveTo>
                <a:lnTo>
                  <a:pt x="24457" y="27771"/>
                </a:lnTo>
                <a:lnTo>
                  <a:pt x="423" y="14066"/>
                </a:lnTo>
                <a:lnTo>
                  <a:pt x="24457" y="360"/>
                </a:lnTo>
                <a:close/>
                <a:moveTo>
                  <a:pt x="24666" y="1"/>
                </a:moveTo>
                <a:lnTo>
                  <a:pt x="0" y="14066"/>
                </a:lnTo>
                <a:lnTo>
                  <a:pt x="24666" y="28132"/>
                </a:lnTo>
                <a:lnTo>
                  <a:pt x="24666" y="1"/>
                </a:lnTo>
                <a:close/>
              </a:path>
            </a:pathLst>
          </a:custGeom>
          <a:solidFill>
            <a:schemeClr val="lt1">
              <a:alpha val="5491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8528581" y="1695921"/>
            <a:ext cx="278062" cy="278108"/>
          </a:xfrm>
          <a:custGeom>
            <a:rect b="b" l="l" r="r" t="t"/>
            <a:pathLst>
              <a:path extrusionOk="0" h="6035" w="6034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134532" y="1350120"/>
            <a:ext cx="107096" cy="103087"/>
          </a:xfrm>
          <a:custGeom>
            <a:rect b="b" l="l" r="r" t="t"/>
            <a:pathLst>
              <a:path extrusionOk="0" h="2237" w="2324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" name="Google Shape;30;p2"/>
          <p:cNvGrpSpPr/>
          <p:nvPr/>
        </p:nvGrpSpPr>
        <p:grpSpPr>
          <a:xfrm>
            <a:off x="7488698" y="1836772"/>
            <a:ext cx="274836" cy="1611920"/>
            <a:chOff x="4769975" y="2151700"/>
            <a:chExt cx="149100" cy="874475"/>
          </a:xfrm>
        </p:grpSpPr>
        <p:sp>
          <p:nvSpPr>
            <p:cNvPr id="31" name="Google Shape;31;p2"/>
            <p:cNvSpPr/>
            <p:nvPr/>
          </p:nvSpPr>
          <p:spPr>
            <a:xfrm>
              <a:off x="4904400" y="238677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904400" y="24651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904425" y="254347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1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904425" y="26218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1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04400" y="270017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37200" y="23867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837200" y="24651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3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37200" y="25434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837200" y="2621850"/>
              <a:ext cx="14700" cy="12550"/>
            </a:xfrm>
            <a:custGeom>
              <a:rect b="b" l="l" r="r" t="t"/>
              <a:pathLst>
                <a:path extrusionOk="0" h="502" w="588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837200" y="27001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3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69975" y="23867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5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769975" y="24651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3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770025" y="254347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770025" y="26218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06525" y="2151725"/>
              <a:ext cx="12550" cy="12575"/>
            </a:xfrm>
            <a:custGeom>
              <a:rect b="b" l="l" r="r" t="t"/>
              <a:pathLst>
                <a:path extrusionOk="0" h="503" w="502">
                  <a:moveTo>
                    <a:pt x="252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906525" y="2230050"/>
              <a:ext cx="12550" cy="12575"/>
            </a:xfrm>
            <a:custGeom>
              <a:rect b="b" l="l" r="r" t="t"/>
              <a:pathLst>
                <a:path extrusionOk="0" h="503" w="502">
                  <a:moveTo>
                    <a:pt x="252" y="1"/>
                  </a:moveTo>
                  <a:cubicBezTo>
                    <a:pt x="112" y="1"/>
                    <a:pt x="0" y="115"/>
                    <a:pt x="0" y="253"/>
                  </a:cubicBezTo>
                  <a:cubicBezTo>
                    <a:pt x="0" y="390"/>
                    <a:pt x="112" y="503"/>
                    <a:pt x="252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906525" y="2308425"/>
              <a:ext cx="12550" cy="12575"/>
            </a:xfrm>
            <a:custGeom>
              <a:rect b="b" l="l" r="r" t="t"/>
              <a:pathLst>
                <a:path extrusionOk="0" h="503" w="502">
                  <a:moveTo>
                    <a:pt x="252" y="1"/>
                  </a:moveTo>
                  <a:cubicBezTo>
                    <a:pt x="112" y="1"/>
                    <a:pt x="0" y="113"/>
                    <a:pt x="0" y="252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39325" y="2151725"/>
              <a:ext cx="12575" cy="12575"/>
            </a:xfrm>
            <a:custGeom>
              <a:rect b="b" l="l" r="r" t="t"/>
              <a:pathLst>
                <a:path extrusionOk="0" h="503" w="503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839325" y="2230050"/>
              <a:ext cx="12575" cy="12575"/>
            </a:xfrm>
            <a:custGeom>
              <a:rect b="b" l="l" r="r" t="t"/>
              <a:pathLst>
                <a:path extrusionOk="0" h="503" w="503">
                  <a:moveTo>
                    <a:pt x="251" y="1"/>
                  </a:moveTo>
                  <a:cubicBezTo>
                    <a:pt x="113" y="1"/>
                    <a:pt x="1" y="115"/>
                    <a:pt x="1" y="253"/>
                  </a:cubicBezTo>
                  <a:cubicBezTo>
                    <a:pt x="1" y="390"/>
                    <a:pt x="113" y="503"/>
                    <a:pt x="251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839325" y="2308425"/>
              <a:ext cx="12575" cy="12575"/>
            </a:xfrm>
            <a:custGeom>
              <a:rect b="b" l="l" r="r" t="t"/>
              <a:pathLst>
                <a:path extrusionOk="0" h="503" w="503">
                  <a:moveTo>
                    <a:pt x="251" y="1"/>
                  </a:moveTo>
                  <a:cubicBezTo>
                    <a:pt x="113" y="1"/>
                    <a:pt x="1" y="113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770025" y="21517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4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770025" y="22300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2"/>
                    <a:pt x="335" y="502"/>
                  </a:cubicBezTo>
                  <a:cubicBezTo>
                    <a:pt x="473" y="502"/>
                    <a:pt x="585" y="389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769975" y="2308400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3" y="1"/>
                    <a:pt x="211" y="24"/>
                    <a:pt x="160" y="74"/>
                  </a:cubicBezTo>
                  <a:cubicBezTo>
                    <a:pt x="1" y="234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769975" y="27001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3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904400" y="27785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904400" y="285690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2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837200" y="277855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837200" y="285690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837200" y="2935250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69975" y="277855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5" y="0"/>
                  </a:moveTo>
                  <a:cubicBezTo>
                    <a:pt x="273" y="0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769975" y="285690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2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770025" y="293525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1"/>
                  </a:cubicBezTo>
                  <a:cubicBezTo>
                    <a:pt x="585" y="101"/>
                    <a:pt x="461" y="0"/>
                    <a:pt x="33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770025" y="301362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1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" name="Google Shape;64;p2"/>
          <p:cNvSpPr/>
          <p:nvPr/>
        </p:nvSpPr>
        <p:spPr>
          <a:xfrm>
            <a:off x="7873200" y="2434527"/>
            <a:ext cx="2057538" cy="2057538"/>
          </a:xfrm>
          <a:custGeom>
            <a:rect b="b" l="l" r="r" t="t"/>
            <a:pathLst>
              <a:path extrusionOk="0" h="44649" w="44649">
                <a:moveTo>
                  <a:pt x="22324" y="296"/>
                </a:moveTo>
                <a:lnTo>
                  <a:pt x="44353" y="22325"/>
                </a:lnTo>
                <a:lnTo>
                  <a:pt x="22324" y="44351"/>
                </a:lnTo>
                <a:lnTo>
                  <a:pt x="296" y="22325"/>
                </a:lnTo>
                <a:lnTo>
                  <a:pt x="22324" y="296"/>
                </a:lnTo>
                <a:close/>
                <a:moveTo>
                  <a:pt x="22324" y="1"/>
                </a:moveTo>
                <a:lnTo>
                  <a:pt x="0" y="22325"/>
                </a:lnTo>
                <a:lnTo>
                  <a:pt x="22324" y="44648"/>
                </a:lnTo>
                <a:lnTo>
                  <a:pt x="44648" y="22325"/>
                </a:lnTo>
                <a:lnTo>
                  <a:pt x="223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8272456" y="2400472"/>
            <a:ext cx="1692334" cy="2105233"/>
          </a:xfrm>
          <a:custGeom>
            <a:rect b="b" l="l" r="r" t="t"/>
            <a:pathLst>
              <a:path extrusionOk="0" h="45684" w="36724">
                <a:moveTo>
                  <a:pt x="13660" y="0"/>
                </a:moveTo>
                <a:lnTo>
                  <a:pt x="1" y="13659"/>
                </a:lnTo>
                <a:lnTo>
                  <a:pt x="888" y="14548"/>
                </a:lnTo>
                <a:lnTo>
                  <a:pt x="13660" y="1775"/>
                </a:lnTo>
                <a:lnTo>
                  <a:pt x="34947" y="23064"/>
                </a:lnTo>
                <a:lnTo>
                  <a:pt x="13216" y="44795"/>
                </a:lnTo>
                <a:lnTo>
                  <a:pt x="14104" y="45683"/>
                </a:lnTo>
                <a:lnTo>
                  <a:pt x="36724" y="23064"/>
                </a:lnTo>
                <a:lnTo>
                  <a:pt x="136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8176927" y="2738255"/>
            <a:ext cx="1450078" cy="1450078"/>
          </a:xfrm>
          <a:custGeom>
            <a:rect b="b" l="l" r="r" t="t"/>
            <a:pathLst>
              <a:path extrusionOk="0" h="31467" w="31467">
                <a:moveTo>
                  <a:pt x="31362" y="105"/>
                </a:moveTo>
                <a:lnTo>
                  <a:pt x="31362" y="31362"/>
                </a:lnTo>
                <a:lnTo>
                  <a:pt x="105" y="31362"/>
                </a:lnTo>
                <a:lnTo>
                  <a:pt x="105" y="105"/>
                </a:lnTo>
                <a:close/>
                <a:moveTo>
                  <a:pt x="0" y="1"/>
                </a:moveTo>
                <a:lnTo>
                  <a:pt x="0" y="31467"/>
                </a:lnTo>
                <a:lnTo>
                  <a:pt x="31466" y="31467"/>
                </a:lnTo>
                <a:lnTo>
                  <a:pt x="31466" y="1"/>
                </a:lnTo>
                <a:close/>
              </a:path>
            </a:pathLst>
          </a:custGeom>
          <a:solidFill>
            <a:schemeClr val="lt1">
              <a:alpha val="5491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" name="Google Shape;67;p2"/>
          <p:cNvGrpSpPr/>
          <p:nvPr/>
        </p:nvGrpSpPr>
        <p:grpSpPr>
          <a:xfrm>
            <a:off x="8252330" y="2815089"/>
            <a:ext cx="1299260" cy="1296418"/>
            <a:chOff x="6378300" y="2596400"/>
            <a:chExt cx="754375" cy="752725"/>
          </a:xfrm>
        </p:grpSpPr>
        <p:sp>
          <p:nvSpPr>
            <p:cNvPr id="68" name="Google Shape;68;p2"/>
            <p:cNvSpPr/>
            <p:nvPr/>
          </p:nvSpPr>
          <p:spPr>
            <a:xfrm>
              <a:off x="6408850" y="29323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469925" y="28712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530975" y="28101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622600" y="271855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378300" y="29628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437750" y="290177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19"/>
                    <a:pt x="122" y="56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8" y="179"/>
                    <a:pt x="396" y="56"/>
                  </a:cubicBezTo>
                  <a:cubicBezTo>
                    <a:pt x="358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500475" y="28406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592075" y="274907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653150" y="268802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683650" y="26575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8" y="299"/>
                    <a:pt x="388" y="193"/>
                  </a:cubicBezTo>
                  <a:cubicBezTo>
                    <a:pt x="388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714200" y="26269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744750" y="2596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561525" y="27796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437825" y="29612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497250" y="290020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0"/>
                  </a:moveTo>
                  <a:cubicBezTo>
                    <a:pt x="210" y="0"/>
                    <a:pt x="160" y="19"/>
                    <a:pt x="123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559975" y="28391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651575" y="27475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407275" y="29918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468325" y="29307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529425" y="28696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621025" y="27780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299"/>
                    <a:pt x="88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682100" y="27170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712650" y="26864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741575" y="2655925"/>
              <a:ext cx="12900" cy="9675"/>
            </a:xfrm>
            <a:custGeom>
              <a:rect b="b" l="l" r="r" t="t"/>
              <a:pathLst>
                <a:path extrusionOk="0" h="387" w="516">
                  <a:moveTo>
                    <a:pt x="258" y="0"/>
                  </a:moveTo>
                  <a:cubicBezTo>
                    <a:pt x="209" y="0"/>
                    <a:pt x="159" y="19"/>
                    <a:pt x="121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6" y="178"/>
                    <a:pt x="394" y="57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773750" y="262535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590525" y="28085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465150" y="2990250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527875" y="29291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588925" y="28681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680550" y="27764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436225" y="30208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497325" y="29597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558375" y="28986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650000" y="28070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709425" y="27459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1"/>
                  </a:moveTo>
                  <a:cubicBezTo>
                    <a:pt x="211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741600" y="271542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772150" y="26849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802700" y="26543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617825" y="2837550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8"/>
                    <a:pt x="260" y="388"/>
                  </a:cubicBezTo>
                  <a:cubicBezTo>
                    <a:pt x="431" y="388"/>
                    <a:pt x="518" y="179"/>
                    <a:pt x="397" y="58"/>
                  </a:cubicBezTo>
                  <a:cubicBezTo>
                    <a:pt x="359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495775" y="30192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556825" y="29581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617900" y="28970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707875" y="28054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10" y="1"/>
                    <a:pt x="161" y="20"/>
                    <a:pt x="123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465225" y="304975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526275" y="29886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587375" y="29276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677325" y="283600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10" y="1"/>
                    <a:pt x="161" y="19"/>
                    <a:pt x="124" y="57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6" y="57"/>
                  </a:cubicBezTo>
                  <a:cubicBezTo>
                    <a:pt x="359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740050" y="27749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770600" y="274437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801150" y="271385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831650" y="26833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648450" y="286652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524725" y="30482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585825" y="29871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646875" y="29260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0"/>
                    <a:pt x="86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736875" y="2834425"/>
              <a:ext cx="12900" cy="9700"/>
            </a:xfrm>
            <a:custGeom>
              <a:rect b="b" l="l" r="r" t="t"/>
              <a:pathLst>
                <a:path extrusionOk="0" h="388" w="516">
                  <a:moveTo>
                    <a:pt x="258" y="1"/>
                  </a:moveTo>
                  <a:cubicBezTo>
                    <a:pt x="209" y="1"/>
                    <a:pt x="159" y="20"/>
                    <a:pt x="122" y="57"/>
                  </a:cubicBezTo>
                  <a:cubicBezTo>
                    <a:pt x="0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4" y="57"/>
                  </a:cubicBezTo>
                  <a:cubicBezTo>
                    <a:pt x="356" y="20"/>
                    <a:pt x="307" y="1"/>
                    <a:pt x="258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494175" y="30787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555275" y="30176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616350" y="29565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707950" y="28649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769050" y="28038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797925" y="27733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20"/>
                    <a:pt x="123" y="58"/>
                  </a:cubicBezTo>
                  <a:cubicBezTo>
                    <a:pt x="0" y="179"/>
                    <a:pt x="87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830100" y="27428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860650" y="2712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677400" y="28955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7"/>
                    <a:pt x="193" y="387"/>
                  </a:cubicBezTo>
                  <a:cubicBezTo>
                    <a:pt x="301" y="387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552050" y="307717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0"/>
                  </a:moveTo>
                  <a:cubicBezTo>
                    <a:pt x="210" y="0"/>
                    <a:pt x="161" y="19"/>
                    <a:pt x="123" y="57"/>
                  </a:cubicBezTo>
                  <a:cubicBezTo>
                    <a:pt x="0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614775" y="301610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675850" y="29550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767450" y="286342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523175" y="31077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584225" y="30466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645300" y="29855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736900" y="28939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798000" y="28328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828550" y="28023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859075" y="27717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887950" y="27412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704775" y="2924500"/>
              <a:ext cx="12900" cy="9650"/>
            </a:xfrm>
            <a:custGeom>
              <a:rect b="b" l="l" r="r" t="t"/>
              <a:pathLst>
                <a:path extrusionOk="0" h="386" w="516">
                  <a:moveTo>
                    <a:pt x="258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5" y="386"/>
                    <a:pt x="258" y="386"/>
                  </a:cubicBezTo>
                  <a:cubicBezTo>
                    <a:pt x="429" y="386"/>
                    <a:pt x="516" y="178"/>
                    <a:pt x="394" y="57"/>
                  </a:cubicBezTo>
                  <a:cubicBezTo>
                    <a:pt x="357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582675" y="31061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642125" y="3045075"/>
              <a:ext cx="12900" cy="9675"/>
            </a:xfrm>
            <a:custGeom>
              <a:rect b="b" l="l" r="r" t="t"/>
              <a:pathLst>
                <a:path extrusionOk="0" h="387" w="516">
                  <a:moveTo>
                    <a:pt x="258" y="0"/>
                  </a:moveTo>
                  <a:cubicBezTo>
                    <a:pt x="209" y="0"/>
                    <a:pt x="160" y="19"/>
                    <a:pt x="122" y="56"/>
                  </a:cubicBezTo>
                  <a:cubicBezTo>
                    <a:pt x="1" y="179"/>
                    <a:pt x="85" y="386"/>
                    <a:pt x="258" y="386"/>
                  </a:cubicBezTo>
                  <a:cubicBezTo>
                    <a:pt x="430" y="386"/>
                    <a:pt x="516" y="179"/>
                    <a:pt x="395" y="56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704800" y="29839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796450" y="28923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552125" y="31366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4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613225" y="30756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672625" y="301452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765900" y="29229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826950" y="28618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857500" y="28313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888025" y="28007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916950" y="2770225"/>
              <a:ext cx="12900" cy="9700"/>
            </a:xfrm>
            <a:custGeom>
              <a:rect b="b" l="l" r="r" t="t"/>
              <a:pathLst>
                <a:path extrusionOk="0" h="388" w="516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5" y="387"/>
                    <a:pt x="258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735350" y="295345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611650" y="31351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672700" y="30740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732175" y="3012975"/>
              <a:ext cx="12900" cy="9675"/>
            </a:xfrm>
            <a:custGeom>
              <a:rect b="b" l="l" r="r" t="t"/>
              <a:pathLst>
                <a:path extrusionOk="0" h="387" w="516">
                  <a:moveTo>
                    <a:pt x="258" y="0"/>
                  </a:moveTo>
                  <a:cubicBezTo>
                    <a:pt x="209" y="0"/>
                    <a:pt x="159" y="19"/>
                    <a:pt x="122" y="56"/>
                  </a:cubicBezTo>
                  <a:cubicBezTo>
                    <a:pt x="0" y="177"/>
                    <a:pt x="87" y="386"/>
                    <a:pt x="258" y="386"/>
                  </a:cubicBezTo>
                  <a:cubicBezTo>
                    <a:pt x="431" y="386"/>
                    <a:pt x="516" y="177"/>
                    <a:pt x="394" y="56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825400" y="29213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581125" y="316565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299" y="387"/>
                    <a:pt x="385" y="300"/>
                    <a:pt x="385" y="193"/>
                  </a:cubicBezTo>
                  <a:cubicBezTo>
                    <a:pt x="385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640525" y="310457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8" y="178"/>
                    <a:pt x="397" y="57"/>
                  </a:cubicBezTo>
                  <a:cubicBezTo>
                    <a:pt x="359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703250" y="30435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794850" y="29518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855950" y="28908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886475" y="28602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917000" y="28297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947525" y="27991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764350" y="29824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5" y="301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640600" y="31640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8" y="300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701700" y="31030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762750" y="30419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854350" y="29503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8" y="0"/>
                    <a:pt x="0" y="86"/>
                    <a:pt x="0" y="193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608450" y="3194600"/>
              <a:ext cx="12925" cy="9675"/>
            </a:xfrm>
            <a:custGeom>
              <a:rect b="b" l="l" r="r" t="t"/>
              <a:pathLst>
                <a:path extrusionOk="0" h="387" w="517">
                  <a:moveTo>
                    <a:pt x="258" y="1"/>
                  </a:moveTo>
                  <a:cubicBezTo>
                    <a:pt x="209" y="1"/>
                    <a:pt x="159" y="20"/>
                    <a:pt x="121" y="58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671150" y="31335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732200" y="30724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822200" y="2980850"/>
              <a:ext cx="12925" cy="9700"/>
            </a:xfrm>
            <a:custGeom>
              <a:rect b="b" l="l" r="r" t="t"/>
              <a:pathLst>
                <a:path extrusionOk="0" h="388" w="517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6" y="387"/>
                    <a:pt x="259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884900" y="29197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915425" y="28892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944350" y="285870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19"/>
                    <a:pt x="122" y="57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7" y="179"/>
                    <a:pt x="395" y="57"/>
                  </a:cubicBezTo>
                  <a:cubicBezTo>
                    <a:pt x="358" y="19"/>
                    <a:pt x="308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976525" y="282817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793300" y="301140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669575" y="31930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730650" y="31319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791750" y="30709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883325" y="29792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4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8"/>
                    <a:pt x="301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639050" y="32235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700100" y="31625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761200" y="31014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852800" y="30098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12250" y="2948750"/>
              <a:ext cx="12950" cy="9650"/>
            </a:xfrm>
            <a:custGeom>
              <a:rect b="b" l="l" r="r" t="t"/>
              <a:pathLst>
                <a:path extrusionOk="0" h="386" w="518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5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6944425" y="291822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974925" y="28876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005475" y="28571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822250" y="30403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698550" y="32220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759600" y="31609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820700" y="30998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912300" y="30082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666375" y="32525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729100" y="319147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790150" y="31304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880150" y="3038775"/>
              <a:ext cx="12925" cy="9675"/>
            </a:xfrm>
            <a:custGeom>
              <a:rect b="b" l="l" r="r" t="t"/>
              <a:pathLst>
                <a:path extrusionOk="0" h="387" w="517">
                  <a:moveTo>
                    <a:pt x="258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5" y="58"/>
                  </a:cubicBezTo>
                  <a:cubicBezTo>
                    <a:pt x="357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6942825" y="29777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6973375" y="29471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7002300" y="29166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4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7034475" y="28861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851250" y="30693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727500" y="32509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788600" y="31899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6848050" y="3128825"/>
              <a:ext cx="12925" cy="9700"/>
            </a:xfrm>
            <a:custGeom>
              <a:rect b="b" l="l" r="r" t="t"/>
              <a:pathLst>
                <a:path extrusionOk="0" h="388" w="517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9"/>
                    <a:pt x="86" y="388"/>
                    <a:pt x="258" y="388"/>
                  </a:cubicBezTo>
                  <a:cubicBezTo>
                    <a:pt x="430" y="388"/>
                    <a:pt x="516" y="179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941275" y="30372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697000" y="328152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756425" y="32204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79"/>
                    <a:pt x="87" y="387"/>
                    <a:pt x="260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6819150" y="315937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5" y="300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6910725" y="30677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6971825" y="300670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002325" y="297615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299"/>
                    <a:pt x="89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7032875" y="29456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7063425" y="29150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80200" y="3098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756500" y="32799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815925" y="3218875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0"/>
                  </a:moveTo>
                  <a:cubicBezTo>
                    <a:pt x="209" y="0"/>
                    <a:pt x="160" y="19"/>
                    <a:pt x="123" y="57"/>
                  </a:cubicBezTo>
                  <a:cubicBezTo>
                    <a:pt x="0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878650" y="31578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970225" y="30662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725950" y="33104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787050" y="324942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846475" y="3188350"/>
              <a:ext cx="12925" cy="9675"/>
            </a:xfrm>
            <a:custGeom>
              <a:rect b="b" l="l" r="r" t="t"/>
              <a:pathLst>
                <a:path extrusionOk="0" h="387" w="517">
                  <a:moveTo>
                    <a:pt x="259" y="0"/>
                  </a:moveTo>
                  <a:cubicBezTo>
                    <a:pt x="209" y="0"/>
                    <a:pt x="160" y="19"/>
                    <a:pt x="123" y="56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6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6939725" y="309675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299" y="385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000775" y="30356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031325" y="30051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7061875" y="297460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7092400" y="294405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909175" y="312725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783825" y="3308900"/>
              <a:ext cx="12950" cy="9725"/>
            </a:xfrm>
            <a:custGeom>
              <a:rect b="b" l="l" r="r" t="t"/>
              <a:pathLst>
                <a:path extrusionOk="0" h="389" w="518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80"/>
                    <a:pt x="87" y="388"/>
                    <a:pt x="258" y="388"/>
                  </a:cubicBezTo>
                  <a:cubicBezTo>
                    <a:pt x="431" y="388"/>
                    <a:pt x="517" y="180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846550" y="32478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0" y="388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907600" y="31867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0"/>
                    <a:pt x="88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999225" y="30951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754900" y="33394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299"/>
                    <a:pt x="89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816000" y="327837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6877075" y="32173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968675" y="31257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029775" y="306465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060325" y="30341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7090825" y="30035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7119725" y="297302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0"/>
                  </a:moveTo>
                  <a:cubicBezTo>
                    <a:pt x="210" y="0"/>
                    <a:pt x="160" y="19"/>
                    <a:pt x="122" y="56"/>
                  </a:cubicBezTo>
                  <a:cubicBezTo>
                    <a:pt x="1" y="179"/>
                    <a:pt x="87" y="387"/>
                    <a:pt x="259" y="387"/>
                  </a:cubicBezTo>
                  <a:cubicBezTo>
                    <a:pt x="431" y="387"/>
                    <a:pt x="518" y="179"/>
                    <a:pt x="397" y="56"/>
                  </a:cubicBezTo>
                  <a:cubicBezTo>
                    <a:pt x="359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6936500" y="3156225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80"/>
                    <a:pt x="87" y="388"/>
                    <a:pt x="260" y="388"/>
                  </a:cubicBezTo>
                  <a:cubicBezTo>
                    <a:pt x="431" y="388"/>
                    <a:pt x="518" y="180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0" name="Google Shape;250;p2"/>
          <p:cNvGrpSpPr/>
          <p:nvPr/>
        </p:nvGrpSpPr>
        <p:grpSpPr>
          <a:xfrm>
            <a:off x="6513030" y="4379548"/>
            <a:ext cx="1136960" cy="1115243"/>
            <a:chOff x="5930025" y="3771375"/>
            <a:chExt cx="668800" cy="656025"/>
          </a:xfrm>
        </p:grpSpPr>
        <p:sp>
          <p:nvSpPr>
            <p:cNvPr id="251" name="Google Shape;251;p2"/>
            <p:cNvSpPr/>
            <p:nvPr/>
          </p:nvSpPr>
          <p:spPr>
            <a:xfrm>
              <a:off x="6046675" y="43317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067350" y="4331700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093325" y="43317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116650" y="43317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139975" y="43317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160650" y="433170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186625" y="43317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209950" y="43317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233275" y="43317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256600" y="43317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279950" y="43317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303250" y="43317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323950" y="4331700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349900" y="43317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373250" y="43317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396600" y="43317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419900" y="43317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443250" y="43317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466550" y="43317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023325" y="43117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046675" y="43117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6067350" y="4311700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093325" y="43117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116650" y="43117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139975" y="43117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6160650" y="431170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6186625" y="43117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067350" y="4351725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093325" y="43517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116650" y="435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6139975" y="43517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6160650" y="4351725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6186625" y="43517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6209950" y="435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6233275" y="43517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256600" y="435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279950" y="435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6303250" y="435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6323950" y="4351725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6349900" y="435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6373250" y="435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6396600" y="43517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6419900" y="435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6443250" y="43517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6209950" y="43117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6233275" y="43117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6256600" y="43117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279950" y="43117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6303250" y="43117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6323950" y="4311700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6349900" y="43117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373250" y="43117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396600" y="43117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419900" y="43117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443250" y="43117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6466550" y="43117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487275" y="4311700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5999975" y="429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023325" y="429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046675" y="429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6067350" y="4291675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6093325" y="429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6116650" y="429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6139975" y="429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6160650" y="4291675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6186625" y="429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6209950" y="429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6233275" y="429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6256600" y="429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6279950" y="429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6303250" y="429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6323950" y="4291675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6349900" y="429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6373250" y="429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6396600" y="429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6419900" y="429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6443250" y="429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6466550" y="429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6487275" y="4291675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6513250" y="429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5999975" y="427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6023325" y="427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6046675" y="427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067350" y="4271675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6093325" y="427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6116650" y="427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6139975" y="427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6160650" y="4271675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6186625" y="427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6209950" y="427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6233275" y="427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256600" y="427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6279950" y="427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6303250" y="427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6323950" y="4271675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6349900" y="427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373250" y="427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396600" y="427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6419900" y="427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443250" y="427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466550" y="427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6487275" y="4271675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6513250" y="427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5976675" y="42516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5999975" y="42516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023325" y="42516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046675" y="42516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6067350" y="4251675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6093325" y="42516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6116650" y="42516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139975" y="42516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6160650" y="4251675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6186625" y="42516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6209950" y="42516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233275" y="42516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256600" y="42516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6279950" y="42516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303250" y="42516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323950" y="4251675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6349900" y="42516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6373250" y="42516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6396600" y="42516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6419900" y="42516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6443250" y="42516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6466550" y="42516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6487275" y="4251675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6513250" y="42516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5976675" y="42316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5999975" y="42316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023325" y="42316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046675" y="42316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067350" y="4231650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093325" y="42316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116650" y="42316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139975" y="42316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6160650" y="423165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186625" y="42316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6209950" y="42316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6233275" y="42316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6256600" y="42316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6279950" y="42316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6303250" y="42316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6323950" y="423165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349900" y="42316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6373250" y="42316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6396600" y="42316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6419900" y="42316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6443250" y="42316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6466550" y="42316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6487275" y="4231650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6513250" y="42316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5953325" y="4211650"/>
              <a:ext cx="15650" cy="15600"/>
            </a:xfrm>
            <a:custGeom>
              <a:rect b="b" l="l" r="r" t="t"/>
              <a:pathLst>
                <a:path extrusionOk="0" h="624" w="626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5976675" y="4211650"/>
              <a:ext cx="15625" cy="15600"/>
            </a:xfrm>
            <a:custGeom>
              <a:rect b="b" l="l" r="r" t="t"/>
              <a:pathLst>
                <a:path extrusionOk="0" h="624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5999975" y="4211650"/>
              <a:ext cx="15650" cy="15600"/>
            </a:xfrm>
            <a:custGeom>
              <a:rect b="b" l="l" r="r" t="t"/>
              <a:pathLst>
                <a:path extrusionOk="0" h="624" w="626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6023325" y="4211650"/>
              <a:ext cx="15625" cy="15600"/>
            </a:xfrm>
            <a:custGeom>
              <a:rect b="b" l="l" r="r" t="t"/>
              <a:pathLst>
                <a:path extrusionOk="0" h="624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6046675" y="4211650"/>
              <a:ext cx="15625" cy="15600"/>
            </a:xfrm>
            <a:custGeom>
              <a:rect b="b" l="l" r="r" t="t"/>
              <a:pathLst>
                <a:path extrusionOk="0" h="624" w="625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6067350" y="4211650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6093325" y="4211650"/>
              <a:ext cx="15625" cy="15600"/>
            </a:xfrm>
            <a:custGeom>
              <a:rect b="b" l="l" r="r" t="t"/>
              <a:pathLst>
                <a:path extrusionOk="0" h="624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6116650" y="4211650"/>
              <a:ext cx="15650" cy="15600"/>
            </a:xfrm>
            <a:custGeom>
              <a:rect b="b" l="l" r="r" t="t"/>
              <a:pathLst>
                <a:path extrusionOk="0" h="624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6139975" y="4211650"/>
              <a:ext cx="15625" cy="15600"/>
            </a:xfrm>
            <a:custGeom>
              <a:rect b="b" l="l" r="r" t="t"/>
              <a:pathLst>
                <a:path extrusionOk="0" h="624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6160650" y="4211650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6186625" y="4211650"/>
              <a:ext cx="15625" cy="15600"/>
            </a:xfrm>
            <a:custGeom>
              <a:rect b="b" l="l" r="r" t="t"/>
              <a:pathLst>
                <a:path extrusionOk="0" h="624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6209950" y="4211650"/>
              <a:ext cx="15650" cy="15600"/>
            </a:xfrm>
            <a:custGeom>
              <a:rect b="b" l="l" r="r" t="t"/>
              <a:pathLst>
                <a:path extrusionOk="0" h="624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6233275" y="4211650"/>
              <a:ext cx="15625" cy="15600"/>
            </a:xfrm>
            <a:custGeom>
              <a:rect b="b" l="l" r="r" t="t"/>
              <a:pathLst>
                <a:path extrusionOk="0" h="624" w="625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6256600" y="4211650"/>
              <a:ext cx="15650" cy="15600"/>
            </a:xfrm>
            <a:custGeom>
              <a:rect b="b" l="l" r="r" t="t"/>
              <a:pathLst>
                <a:path extrusionOk="0" h="624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6279950" y="4211650"/>
              <a:ext cx="15650" cy="15600"/>
            </a:xfrm>
            <a:custGeom>
              <a:rect b="b" l="l" r="r" t="t"/>
              <a:pathLst>
                <a:path extrusionOk="0" h="624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6303250" y="4211650"/>
              <a:ext cx="15650" cy="15600"/>
            </a:xfrm>
            <a:custGeom>
              <a:rect b="b" l="l" r="r" t="t"/>
              <a:pathLst>
                <a:path extrusionOk="0" h="624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6323950" y="4211650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6349900" y="4211650"/>
              <a:ext cx="15650" cy="15600"/>
            </a:xfrm>
            <a:custGeom>
              <a:rect b="b" l="l" r="r" t="t"/>
              <a:pathLst>
                <a:path extrusionOk="0" h="624" w="626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6373250" y="4211650"/>
              <a:ext cx="15650" cy="15600"/>
            </a:xfrm>
            <a:custGeom>
              <a:rect b="b" l="l" r="r" t="t"/>
              <a:pathLst>
                <a:path extrusionOk="0" h="624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6396600" y="4211650"/>
              <a:ext cx="15625" cy="15600"/>
            </a:xfrm>
            <a:custGeom>
              <a:rect b="b" l="l" r="r" t="t"/>
              <a:pathLst>
                <a:path extrusionOk="0" h="624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6419900" y="4211650"/>
              <a:ext cx="15650" cy="15600"/>
            </a:xfrm>
            <a:custGeom>
              <a:rect b="b" l="l" r="r" t="t"/>
              <a:pathLst>
                <a:path extrusionOk="0" h="624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6443250" y="4211650"/>
              <a:ext cx="15625" cy="15600"/>
            </a:xfrm>
            <a:custGeom>
              <a:rect b="b" l="l" r="r" t="t"/>
              <a:pathLst>
                <a:path extrusionOk="0" h="624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6466550" y="4211650"/>
              <a:ext cx="15650" cy="15600"/>
            </a:xfrm>
            <a:custGeom>
              <a:rect b="b" l="l" r="r" t="t"/>
              <a:pathLst>
                <a:path extrusionOk="0" h="624" w="626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6487275" y="4211650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6513250" y="4211650"/>
              <a:ext cx="15625" cy="15600"/>
            </a:xfrm>
            <a:custGeom>
              <a:rect b="b" l="l" r="r" t="t"/>
              <a:pathLst>
                <a:path extrusionOk="0" h="624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953325" y="41916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5976675" y="41916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5999975" y="41916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23325" y="41916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6046675" y="41916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6067350" y="4191600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6093325" y="41916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6116650" y="41916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6139975" y="41916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160650" y="4191600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186625" y="41916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6209950" y="41916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6233275" y="41916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6256600" y="41916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6279950" y="41916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6303250" y="41916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6323950" y="4191600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6349900" y="41916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6373250" y="41916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6396600" y="41916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6419900" y="41916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443250" y="41916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6466550" y="41916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6487275" y="4191600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6513250" y="41916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953325" y="41716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5976675" y="41716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5999975" y="41716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6023325" y="41716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046675" y="41716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067350" y="4171600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093325" y="41716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6116650" y="41716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6139975" y="41716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6160650" y="4171600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6186625" y="41716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6209950" y="41716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233275" y="41716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6256600" y="41716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6279950" y="41716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303250" y="41716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6323950" y="4171600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6349900" y="41716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6373250" y="41716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6396600" y="41716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419900" y="41716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6443250" y="41716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6466550" y="41716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6487275" y="4171600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6513250" y="41716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5953325" y="41515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976675" y="41515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5930025" y="41515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5999975" y="41515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6023325" y="41515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6046675" y="41515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6067350" y="4151575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6093325" y="41515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6116650" y="41515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6139975" y="41515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6160650" y="4151575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6186625" y="41515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6209950" y="41515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6233275" y="41515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6256600" y="41515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6279950" y="41515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6303250" y="41515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6323950" y="4151575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6349900" y="41515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6373250" y="41515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6396600" y="41515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6419900" y="41515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6443250" y="41515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6466550" y="41515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6487275" y="4151575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6513250" y="41515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5930025" y="413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953325" y="413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5976675" y="413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5999975" y="413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6023325" y="413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6046675" y="413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6067350" y="4131575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6093325" y="413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6116650" y="413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6139975" y="413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6160650" y="4131575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6186625" y="413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6209950" y="413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6233275" y="413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6256600" y="413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6279950" y="413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6303250" y="413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323950" y="4131575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6349900" y="413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6373250" y="413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6396600" y="413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6419900" y="413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6443250" y="413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6466550" y="413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6487275" y="4131575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6513250" y="413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5930025" y="411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5953325" y="411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5976675" y="411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5999975" y="411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6023325" y="411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6046675" y="411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6067350" y="4111575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6093325" y="411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6116650" y="411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6139975" y="411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6160650" y="4111575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6186625" y="411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6209950" y="411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6233275" y="411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6256600" y="411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6279950" y="411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6303250" y="411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6323950" y="4111575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6349900" y="411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6373250" y="411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6396600" y="411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6419900" y="411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6443250" y="411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6466550" y="411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6487275" y="4111575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6513250" y="411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930025" y="40915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5953325" y="40915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5976675" y="40915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5999975" y="40915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6023325" y="40915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6046675" y="40915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067350" y="4091550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6093325" y="40915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6116650" y="40915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6139975" y="40915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6160650" y="409155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186625" y="40915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209950" y="40915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233275" y="40915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256600" y="40915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279950" y="40915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6303250" y="40915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6323950" y="409155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6349900" y="40915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6373250" y="40915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6396600" y="40915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6419900" y="40915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6443250" y="40915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6466550" y="40915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6487275" y="4091550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6513250" y="40915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5930025" y="40715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5953325" y="40715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5976675" y="40715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5999975" y="40715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6023325" y="40715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6046675" y="40715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6067350" y="4071550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6093325" y="40715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6116650" y="40715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6139975" y="40715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6160650" y="407155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6186625" y="40715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6209950" y="40715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6233275" y="40715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6256600" y="40715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6279950" y="40715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6303250" y="40715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6323950" y="4071550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6349900" y="40715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6373250" y="40715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6396600" y="40715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6419900" y="40715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6443250" y="40715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6466550" y="40715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6487275" y="4071550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6513250" y="40715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5930025" y="405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5953325" y="405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5976675" y="405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5999975" y="405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6023325" y="405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6046675" y="405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6067350" y="4051525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6093325" y="405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6116650" y="405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6139975" y="405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6160650" y="4051525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6186625" y="405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6209950" y="405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6233275" y="405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6256600" y="405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6279950" y="405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6303250" y="405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6323950" y="4051525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6349900" y="405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6373250" y="405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6396600" y="405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419900" y="405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443250" y="405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466550" y="405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6487275" y="4051525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6513250" y="405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5953325" y="403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5976675" y="403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5930025" y="403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5999975" y="403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6023325" y="403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6046675" y="403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6067350" y="4031525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6093325" y="403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6116650" y="403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6139975" y="403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6160650" y="4031525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6186625" y="403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6209950" y="403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6233275" y="403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6256600" y="403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6279950" y="403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6303250" y="403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6323950" y="4031525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6349900" y="403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6373250" y="403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6396600" y="403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6419900" y="403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6443250" y="403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6466550" y="403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6487275" y="4031525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6513250" y="403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5953325" y="40115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5976675" y="40115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5999975" y="40115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6023325" y="40115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6046675" y="40115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6067350" y="4011525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6093325" y="40115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6116650" y="40115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6139975" y="40115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6160650" y="4011525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6186625" y="40115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6209950" y="40115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6233275" y="40115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6256600" y="40115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6279950" y="40115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6303250" y="40115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6323950" y="4011525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6349900" y="40115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6373250" y="40115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6396600" y="40115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6419900" y="40115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6443250" y="40115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6466550" y="40115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6487275" y="4011525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6513250" y="40115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5953325" y="399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5976675" y="399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5999975" y="399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6023325" y="399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6046675" y="399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6067350" y="3991500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6093325" y="399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6116650" y="399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6139975" y="399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6160650" y="399150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6186625" y="399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6209950" y="399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6233275" y="399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6256600" y="399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6279950" y="399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6303250" y="399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6323950" y="399150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6349900" y="399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6373250" y="399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6396600" y="399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6419900" y="399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6443250" y="399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6466550" y="399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6487275" y="3991500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6513250" y="399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5953325" y="397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5976675" y="397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5999975" y="397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6023325" y="397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6046675" y="397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6067350" y="3971475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6093325" y="397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6116650" y="397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6139975" y="397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6160650" y="3971475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6186625" y="397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6209950" y="397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6233275" y="397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6256600" y="397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6279950" y="397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6303250" y="397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6323950" y="3971475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6349900" y="397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6373250" y="397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6396600" y="397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6419900" y="397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6443250" y="397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6466550" y="397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6487275" y="3971475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6513250" y="397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5976675" y="39514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5999975" y="39514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6023325" y="39514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6046675" y="39514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6067350" y="3951500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6093325" y="39514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6116650" y="39514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6139975" y="39514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6160650" y="3951500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6186625" y="39514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6209950" y="39514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6233275" y="39514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6256600" y="39514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6279950" y="39514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6303250" y="39514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6323950" y="3951500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6349900" y="39514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6373250" y="39514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6396600" y="39514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6419900" y="39514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6443250" y="39514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6466550" y="39514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6487275" y="3951500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6513250" y="39514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5976675" y="39314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5999975" y="39314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6023325" y="39314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6046675" y="39314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6067350" y="3931450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6093325" y="39314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6116650" y="39314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6139975" y="39314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6160650" y="3931450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6186625" y="39314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6209950" y="39314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6233275" y="39314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6256600" y="39314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6279950" y="39314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6303250" y="39314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6323950" y="3931450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6349900" y="39314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6373250" y="39314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6396600" y="39314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6419900" y="39314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6443250" y="39314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6466550" y="39314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6487275" y="3931450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6513250" y="39314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5999975" y="391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6023325" y="391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6046675" y="391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6067350" y="3911425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6093325" y="391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6116650" y="391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6139975" y="391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6160650" y="3911425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6186625" y="391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6209950" y="391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6233275" y="391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6256600" y="391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6279950" y="391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6303250" y="391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6323950" y="3911425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6349900" y="391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6373250" y="391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6396600" y="391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6419900" y="391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6443250" y="391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6466550" y="391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6487275" y="3911425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6513250" y="391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5999975" y="389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6023325" y="389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6046675" y="389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6067350" y="3891425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6093325" y="389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6116650" y="389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6139975" y="389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6160650" y="3891425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6186625" y="389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6209950" y="389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6233275" y="389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6256600" y="389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6279950" y="389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6303250" y="389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6323950" y="3891425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6349900" y="389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6373250" y="389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6396600" y="389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6419900" y="389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6443250" y="389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6466550" y="389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6487275" y="3891425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6513250" y="389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6023325" y="38714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6046675" y="38714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6067350" y="3871425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6093325" y="38714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6116650" y="38714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6139975" y="38714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6160650" y="3871425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6186625" y="38714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6209950" y="38714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6233275" y="38714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6256600" y="38714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6279950" y="38714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6303250" y="38714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6323950" y="3871425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6349900" y="38714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6373250" y="38714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6396600" y="38714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6419900" y="38714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6443250" y="38714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6466550" y="38714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6487275" y="3871425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6046675" y="38514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6067350" y="3851400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6093325" y="38514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6116650" y="38514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6139975" y="38514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6160650" y="3851400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6186625" y="38514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6209950" y="38514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6233275" y="38514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6256600" y="38514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6279950" y="38514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6303250" y="38514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6323950" y="3851400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6349900" y="38514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6373250" y="38514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6396600" y="38514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6419900" y="38514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6443250" y="38514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6466550" y="38514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6067350" y="3831400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6093325" y="38314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6116650" y="383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6139975" y="38314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6160650" y="383140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6186625" y="38314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6209950" y="383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6233275" y="38314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6256600" y="383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6279950" y="383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6303250" y="383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6323950" y="383140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6349900" y="383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6373250" y="383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6396600" y="38314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6419900" y="383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6443250" y="38314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6093325" y="38114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6116650" y="381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6139975" y="38114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6160650" y="381140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6186625" y="38114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6209950" y="381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6233275" y="38114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6256600" y="381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6279950" y="381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6303250" y="381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6323950" y="381140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6349900" y="381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6373250" y="381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6396600" y="38114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6419900" y="381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6139975" y="37913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6160650" y="3791375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6186625" y="37913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6209950" y="37913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6233275" y="37913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6256600" y="37913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6279950" y="37913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6303250" y="37913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6323950" y="3791375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6349900" y="37913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6373250" y="37913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6186625" y="37713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6209950" y="37713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6233275" y="37713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6256600" y="37713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6279950" y="37713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6303250" y="37713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6323950" y="3771375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6139975" y="43917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6160650" y="4391725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6186625" y="43917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6209950" y="43917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6233275" y="43917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6256600" y="43917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6279950" y="43917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6303250" y="43917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6323950" y="4391725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6349900" y="43917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6373250" y="43917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6093325" y="43717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6116650" y="437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6139975" y="43717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6160650" y="437175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6186625" y="43717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6186625" y="44117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6209950" y="44117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6233275" y="44117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6256600" y="44117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6279950" y="44117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6303250" y="44117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6323950" y="441175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6209950" y="437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6233275" y="43717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6256600" y="437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6279950" y="437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6303250" y="437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6323950" y="437175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6349900" y="437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6373250" y="437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6396600" y="43717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6419900" y="437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6536550" y="42516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6536550" y="42316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6536550" y="4211650"/>
              <a:ext cx="15625" cy="15600"/>
            </a:xfrm>
            <a:custGeom>
              <a:rect b="b" l="l" r="r" t="t"/>
              <a:pathLst>
                <a:path extrusionOk="0" h="624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6559900" y="4211650"/>
              <a:ext cx="15625" cy="15600"/>
            </a:xfrm>
            <a:custGeom>
              <a:rect b="b" l="l" r="r" t="t"/>
              <a:pathLst>
                <a:path extrusionOk="0" h="624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6536550" y="41916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6559900" y="41916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6536550" y="41716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6559900" y="41716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6536550" y="41515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6559900" y="41515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6580575" y="4151575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6536550" y="413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6559900" y="413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6580575" y="4131575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6536550" y="411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6559900" y="411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6580575" y="4111575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6536550" y="40915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6559900" y="40915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6580575" y="4091550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6536550" y="40715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6559900" y="40715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6580575" y="4071550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6536550" y="405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6559900" y="405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6580600" y="4051525"/>
              <a:ext cx="18225" cy="15650"/>
            </a:xfrm>
            <a:custGeom>
              <a:rect b="b" l="l" r="r" t="t"/>
              <a:pathLst>
                <a:path extrusionOk="0" h="626" w="729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6536550" y="403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6559900" y="403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6580575" y="4031525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6536550" y="40115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6559900" y="40115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6536550" y="399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6559900" y="399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6536550" y="397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6559900" y="397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2"/>
            <p:cNvSpPr/>
            <p:nvPr/>
          </p:nvSpPr>
          <p:spPr>
            <a:xfrm>
              <a:off x="6536550" y="39514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2"/>
            <p:cNvSpPr/>
            <p:nvPr/>
          </p:nvSpPr>
          <p:spPr>
            <a:xfrm>
              <a:off x="6536550" y="39314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8" name="Google Shape;988;p2"/>
          <p:cNvGrpSpPr/>
          <p:nvPr/>
        </p:nvGrpSpPr>
        <p:grpSpPr>
          <a:xfrm>
            <a:off x="3490929" y="4281490"/>
            <a:ext cx="1490178" cy="21378"/>
            <a:chOff x="2940000" y="3484425"/>
            <a:chExt cx="876575" cy="12575"/>
          </a:xfrm>
        </p:grpSpPr>
        <p:sp>
          <p:nvSpPr>
            <p:cNvPr id="989" name="Google Shape;989;p2"/>
            <p:cNvSpPr/>
            <p:nvPr/>
          </p:nvSpPr>
          <p:spPr>
            <a:xfrm>
              <a:off x="356682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34884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34101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33317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38018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372355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364517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3253400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31750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30967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2"/>
            <p:cNvSpPr/>
            <p:nvPr/>
          </p:nvSpPr>
          <p:spPr>
            <a:xfrm>
              <a:off x="301832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2"/>
            <p:cNvSpPr/>
            <p:nvPr/>
          </p:nvSpPr>
          <p:spPr>
            <a:xfrm>
              <a:off x="294000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1" name="Google Shape;1001;p2"/>
          <p:cNvSpPr/>
          <p:nvPr/>
        </p:nvSpPr>
        <p:spPr>
          <a:xfrm>
            <a:off x="4370697" y="4177725"/>
            <a:ext cx="3232040" cy="3232125"/>
          </a:xfrm>
          <a:custGeom>
            <a:rect b="b" l="l" r="r" t="t"/>
            <a:pathLst>
              <a:path extrusionOk="0" h="76050" w="76048">
                <a:moveTo>
                  <a:pt x="38024" y="210"/>
                </a:moveTo>
                <a:cubicBezTo>
                  <a:pt x="58874" y="210"/>
                  <a:pt x="75838" y="17174"/>
                  <a:pt x="75838" y="38024"/>
                </a:cubicBezTo>
                <a:cubicBezTo>
                  <a:pt x="75838" y="58876"/>
                  <a:pt x="58874" y="75840"/>
                  <a:pt x="38024" y="75840"/>
                </a:cubicBezTo>
                <a:cubicBezTo>
                  <a:pt x="17173" y="75840"/>
                  <a:pt x="209" y="58876"/>
                  <a:pt x="209" y="38024"/>
                </a:cubicBezTo>
                <a:cubicBezTo>
                  <a:pt x="209" y="17174"/>
                  <a:pt x="17173" y="210"/>
                  <a:pt x="38024" y="210"/>
                </a:cubicBezTo>
                <a:close/>
                <a:moveTo>
                  <a:pt x="38024" y="1"/>
                </a:moveTo>
                <a:cubicBezTo>
                  <a:pt x="17058" y="1"/>
                  <a:pt x="0" y="17059"/>
                  <a:pt x="0" y="38024"/>
                </a:cubicBezTo>
                <a:cubicBezTo>
                  <a:pt x="0" y="58992"/>
                  <a:pt x="17058" y="76049"/>
                  <a:pt x="38024" y="76049"/>
                </a:cubicBezTo>
                <a:cubicBezTo>
                  <a:pt x="58989" y="76049"/>
                  <a:pt x="76047" y="58992"/>
                  <a:pt x="76047" y="38024"/>
                </a:cubicBezTo>
                <a:cubicBezTo>
                  <a:pt x="76047" y="17059"/>
                  <a:pt x="58989" y="1"/>
                  <a:pt x="38024" y="1"/>
                </a:cubicBezTo>
                <a:close/>
              </a:path>
            </a:pathLst>
          </a:custGeom>
          <a:solidFill>
            <a:schemeClr val="lt1">
              <a:alpha val="5491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2" name="Google Shape;1002;p2"/>
          <p:cNvSpPr/>
          <p:nvPr/>
        </p:nvSpPr>
        <p:spPr>
          <a:xfrm>
            <a:off x="3631386" y="4527363"/>
            <a:ext cx="1900005" cy="1900005"/>
          </a:xfrm>
          <a:custGeom>
            <a:rect b="b" l="l" r="r" t="t"/>
            <a:pathLst>
              <a:path extrusionOk="0" h="44706" w="44706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03" name="Google Shape;1003;p2"/>
          <p:cNvGrpSpPr/>
          <p:nvPr/>
        </p:nvGrpSpPr>
        <p:grpSpPr>
          <a:xfrm>
            <a:off x="1448644" y="4527366"/>
            <a:ext cx="3123368" cy="3058236"/>
            <a:chOff x="236475" y="527300"/>
            <a:chExt cx="1124525" cy="1101075"/>
          </a:xfrm>
        </p:grpSpPr>
        <p:sp>
          <p:nvSpPr>
            <p:cNvPr id="1004" name="Google Shape;1004;p2"/>
            <p:cNvSpPr/>
            <p:nvPr/>
          </p:nvSpPr>
          <p:spPr>
            <a:xfrm>
              <a:off x="4352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47500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5147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554500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594250" y="14822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634025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673775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713525" y="14822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753300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79307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83282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87257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91232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95207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99182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1031575" y="14822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10713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111110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11508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39712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435250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475000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516425" y="1448100"/>
              <a:ext cx="9675" cy="9750"/>
            </a:xfrm>
            <a:custGeom>
              <a:rect b="b" l="l" r="r" t="t"/>
              <a:pathLst>
                <a:path extrusionOk="0" h="390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554500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595925" y="1448100"/>
              <a:ext cx="9700" cy="9750"/>
            </a:xfrm>
            <a:custGeom>
              <a:rect b="b" l="l" r="r" t="t"/>
              <a:pathLst>
                <a:path extrusionOk="0" h="390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634025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673775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47500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51475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554500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594250" y="15163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634025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673775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713525" y="15163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753300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79307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83282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87257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91232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95207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99182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1031575" y="15163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107135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111110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71520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753300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79470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832825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872575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91395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95370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99345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103322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107297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111272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1152500" y="1448100"/>
              <a:ext cx="9700" cy="9750"/>
            </a:xfrm>
            <a:custGeom>
              <a:rect b="b" l="l" r="r" t="t"/>
              <a:pathLst>
                <a:path extrusionOk="0" h="390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1192275" y="1448100"/>
              <a:ext cx="9675" cy="9750"/>
            </a:xfrm>
            <a:custGeom>
              <a:rect b="b" l="l" r="r" t="t"/>
              <a:pathLst>
                <a:path extrusionOk="0" h="390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355750" y="14140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39712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435250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475000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516425" y="14140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554500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595925" y="14140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634025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673775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71520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753300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79470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832825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872575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91395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95370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99345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103322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107297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111272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1152500" y="14140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1192275" y="14140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1232025" y="14140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355750" y="13799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39712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435250" y="13799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475000" y="13799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516425" y="13799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554500" y="13799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595925" y="13799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634025" y="13799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673775" y="13799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71520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753300" y="13799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79470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832825" y="13799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872575" y="13799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91395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95370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99345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103322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107297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111272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1152500" y="13799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1192275" y="13799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1232025" y="13799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3176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355750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3971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435250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475000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516425" y="13458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554500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595925" y="13458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634025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673775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71520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753300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79470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832825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872575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91395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95370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99345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10332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107297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11127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1152500" y="13458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1192275" y="13458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1232025" y="13458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3176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355750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3971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435250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475000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516425" y="13116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554500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595925" y="13116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634025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673775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71520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753300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79470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832825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872575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91395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95370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99345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10332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107297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11127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1152500" y="13116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1192275" y="13116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1232025" y="13116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276225" y="12775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3176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355750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3971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435250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475000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516425" y="12775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554500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595925" y="12775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634025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673775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71520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753300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79470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832825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872575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91395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95370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99345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10332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107297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11127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1152500" y="12775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1192275" y="12775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1232025" y="12775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276225" y="1243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3176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355750" y="1243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3971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435250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475000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516425" y="12434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554500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595925" y="12434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634025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673775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71520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753300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79470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832825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872575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91395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95370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99345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10332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107297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11127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1152500" y="12434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1192275" y="12434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1232025" y="12434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276225" y="1209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3176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355750" y="1209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3971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435250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475000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516425" y="12094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554500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595925" y="1209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634025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673775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71520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753300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79470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832825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872575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91395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95370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99345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10332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107297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11127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1152500" y="1209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1192275" y="12094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1232025" y="12094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276225" y="11753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3176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355750" y="117530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3971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435250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475025" y="117530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516425" y="1175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554525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595925" y="11753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634025" y="11753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673775" y="11753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71520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753300" y="11753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79470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832825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872575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91395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95370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99345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10332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107297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11127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1152500" y="11753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1192275" y="1175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1232025" y="1175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236475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276225" y="11412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3176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355750" y="114120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3971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435250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475000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516425" y="11412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554500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595925" y="11412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634025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673775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71520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753300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79470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832825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872575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91395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95370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99345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10332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107297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11127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1152500" y="11412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1192275" y="11412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1232025" y="11412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23647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27622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176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355750" y="1107075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3971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435250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475000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516425" y="11070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554500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595925" y="11070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63402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67377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71520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753300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79470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832825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872575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91395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95370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99345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10332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107297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11127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1152500" y="11070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1192275" y="11070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1232025" y="11070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23647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27622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176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355750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3971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435250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475000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516425" y="10729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554500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595925" y="10729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63402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67377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71520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753300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79470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832825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872575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91395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95370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99345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10332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107297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11127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1152500" y="10729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1192275" y="10729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1232025" y="10729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23647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27622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3176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355750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3971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435250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475000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516425" y="10388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554500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595925" y="10388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63402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67377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71520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753300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79470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832825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872575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91395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95370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99345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10332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107297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11127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1152500" y="10388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1192275" y="10388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1232025" y="10388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236475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276225" y="10048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3176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355750" y="10047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3971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435250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475025" y="100480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516425" y="10047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554525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595925" y="10047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634025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673775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71520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753300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79470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832825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872575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91395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95370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99345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10332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107297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11127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1152500" y="10047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1192275" y="10047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1232025" y="10047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276225" y="9707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3176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355750" y="97065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3971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435250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475000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516425" y="9706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554500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595925" y="9706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634025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673775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71520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753300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79470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832825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872575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91395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95370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99345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10332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107297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11127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1152500" y="9706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1192275" y="9706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1232025" y="9706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276225" y="9366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3176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355750" y="936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3971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435250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475025" y="93660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516425" y="9365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554525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595925" y="9365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634025" y="9366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673775" y="9366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71520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753300" y="9366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79470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832825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872575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91395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95370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99345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10332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107297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11127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1152500" y="9365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1192275" y="9365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1232025" y="9365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276225" y="902475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3176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355750" y="9024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3971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435250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475000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516425" y="9024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554500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595925" y="9024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634025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673775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71520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2"/>
            <p:cNvSpPr/>
            <p:nvPr/>
          </p:nvSpPr>
          <p:spPr>
            <a:xfrm>
              <a:off x="753300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2"/>
            <p:cNvSpPr/>
            <p:nvPr/>
          </p:nvSpPr>
          <p:spPr>
            <a:xfrm>
              <a:off x="79470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832825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872575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91395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95370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99345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10332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107297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11127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1152500" y="9024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1192275" y="9024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1232025" y="9024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276225" y="868375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3176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355750" y="8683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3971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435250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475000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516425" y="8683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554500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595925" y="8683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634025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673775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71520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753300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79470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832825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872575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91395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95370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99345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10332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107297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11127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1152500" y="8683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1192275" y="8683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1232025" y="8683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3176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355750" y="834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3971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435250" y="8342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475025" y="834275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516425" y="8342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554525" y="8342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595925" y="8342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634025" y="8342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673775" y="8342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71520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753300" y="8342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79470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832825" y="8342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872575" y="83422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91395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95370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99345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10332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107297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11127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1152500" y="8342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1192275" y="8342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1232025" y="8342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3176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355750" y="80012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3971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435250" y="8001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475000" y="8001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516425" y="8001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554500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595925" y="8001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634025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673775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71520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753300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79470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832825" y="8001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872575" y="80012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91395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95370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99345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10332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107297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11127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1152500" y="8001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1192275" y="8001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1232025" y="8001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355750" y="7660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39712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435250" y="7660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475025" y="7660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516425" y="7660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554525" y="7660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595925" y="7660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634025" y="7660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673775" y="7660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71520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753300" y="7660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79470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832825" y="7660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872575" y="7660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91395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95370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99345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103322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107297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111272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1152500" y="7660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1192275" y="7660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1232025" y="7660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355750" y="73195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39712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435250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475025" y="7319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516425" y="7319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554525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595925" y="7319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634025" y="7319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673775" y="7319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71520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753300" y="7319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79470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832825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872575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91395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95370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99345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2"/>
            <p:cNvSpPr/>
            <p:nvPr/>
          </p:nvSpPr>
          <p:spPr>
            <a:xfrm>
              <a:off x="103322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2"/>
            <p:cNvSpPr/>
            <p:nvPr/>
          </p:nvSpPr>
          <p:spPr>
            <a:xfrm>
              <a:off x="107297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2"/>
            <p:cNvSpPr/>
            <p:nvPr/>
          </p:nvSpPr>
          <p:spPr>
            <a:xfrm>
              <a:off x="111272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1152500" y="7319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1192275" y="7319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1232025" y="7319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39712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435250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475000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516425" y="6978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2"/>
            <p:cNvSpPr/>
            <p:nvPr/>
          </p:nvSpPr>
          <p:spPr>
            <a:xfrm>
              <a:off x="554500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2"/>
            <p:cNvSpPr/>
            <p:nvPr/>
          </p:nvSpPr>
          <p:spPr>
            <a:xfrm>
              <a:off x="595925" y="6978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2"/>
            <p:cNvSpPr/>
            <p:nvPr/>
          </p:nvSpPr>
          <p:spPr>
            <a:xfrm>
              <a:off x="634025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2"/>
            <p:cNvSpPr/>
            <p:nvPr/>
          </p:nvSpPr>
          <p:spPr>
            <a:xfrm>
              <a:off x="673775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2"/>
            <p:cNvSpPr/>
            <p:nvPr/>
          </p:nvSpPr>
          <p:spPr>
            <a:xfrm>
              <a:off x="71520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2"/>
            <p:cNvSpPr/>
            <p:nvPr/>
          </p:nvSpPr>
          <p:spPr>
            <a:xfrm>
              <a:off x="753300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2"/>
            <p:cNvSpPr/>
            <p:nvPr/>
          </p:nvSpPr>
          <p:spPr>
            <a:xfrm>
              <a:off x="79470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2"/>
            <p:cNvSpPr/>
            <p:nvPr/>
          </p:nvSpPr>
          <p:spPr>
            <a:xfrm>
              <a:off x="832825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2"/>
            <p:cNvSpPr/>
            <p:nvPr/>
          </p:nvSpPr>
          <p:spPr>
            <a:xfrm>
              <a:off x="872575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2"/>
            <p:cNvSpPr/>
            <p:nvPr/>
          </p:nvSpPr>
          <p:spPr>
            <a:xfrm>
              <a:off x="91395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2"/>
            <p:cNvSpPr/>
            <p:nvPr/>
          </p:nvSpPr>
          <p:spPr>
            <a:xfrm>
              <a:off x="95370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2"/>
            <p:cNvSpPr/>
            <p:nvPr/>
          </p:nvSpPr>
          <p:spPr>
            <a:xfrm>
              <a:off x="99345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2"/>
            <p:cNvSpPr/>
            <p:nvPr/>
          </p:nvSpPr>
          <p:spPr>
            <a:xfrm>
              <a:off x="103322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2"/>
            <p:cNvSpPr/>
            <p:nvPr/>
          </p:nvSpPr>
          <p:spPr>
            <a:xfrm>
              <a:off x="107297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2"/>
            <p:cNvSpPr/>
            <p:nvPr/>
          </p:nvSpPr>
          <p:spPr>
            <a:xfrm>
              <a:off x="111272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2"/>
            <p:cNvSpPr/>
            <p:nvPr/>
          </p:nvSpPr>
          <p:spPr>
            <a:xfrm>
              <a:off x="1152500" y="6978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2"/>
            <p:cNvSpPr/>
            <p:nvPr/>
          </p:nvSpPr>
          <p:spPr>
            <a:xfrm>
              <a:off x="1192275" y="6978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2"/>
            <p:cNvSpPr/>
            <p:nvPr/>
          </p:nvSpPr>
          <p:spPr>
            <a:xfrm>
              <a:off x="43525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2"/>
            <p:cNvSpPr/>
            <p:nvPr/>
          </p:nvSpPr>
          <p:spPr>
            <a:xfrm>
              <a:off x="475025" y="6637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2"/>
            <p:cNvSpPr/>
            <p:nvPr/>
          </p:nvSpPr>
          <p:spPr>
            <a:xfrm>
              <a:off x="514750" y="66375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2"/>
            <p:cNvSpPr/>
            <p:nvPr/>
          </p:nvSpPr>
          <p:spPr>
            <a:xfrm>
              <a:off x="5545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2"/>
            <p:cNvSpPr/>
            <p:nvPr/>
          </p:nvSpPr>
          <p:spPr>
            <a:xfrm>
              <a:off x="594250" y="6637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2"/>
            <p:cNvSpPr/>
            <p:nvPr/>
          </p:nvSpPr>
          <p:spPr>
            <a:xfrm>
              <a:off x="634025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2"/>
            <p:cNvSpPr/>
            <p:nvPr/>
          </p:nvSpPr>
          <p:spPr>
            <a:xfrm>
              <a:off x="673775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2"/>
            <p:cNvSpPr/>
            <p:nvPr/>
          </p:nvSpPr>
          <p:spPr>
            <a:xfrm>
              <a:off x="713525" y="6637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2"/>
            <p:cNvSpPr/>
            <p:nvPr/>
          </p:nvSpPr>
          <p:spPr>
            <a:xfrm>
              <a:off x="753300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2"/>
            <p:cNvSpPr/>
            <p:nvPr/>
          </p:nvSpPr>
          <p:spPr>
            <a:xfrm>
              <a:off x="79307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2"/>
            <p:cNvSpPr/>
            <p:nvPr/>
          </p:nvSpPr>
          <p:spPr>
            <a:xfrm>
              <a:off x="8328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2"/>
            <p:cNvSpPr/>
            <p:nvPr/>
          </p:nvSpPr>
          <p:spPr>
            <a:xfrm>
              <a:off x="872575" y="66375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2"/>
            <p:cNvSpPr/>
            <p:nvPr/>
          </p:nvSpPr>
          <p:spPr>
            <a:xfrm>
              <a:off x="9123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2"/>
            <p:cNvSpPr/>
            <p:nvPr/>
          </p:nvSpPr>
          <p:spPr>
            <a:xfrm>
              <a:off x="952100" y="6637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2"/>
            <p:cNvSpPr/>
            <p:nvPr/>
          </p:nvSpPr>
          <p:spPr>
            <a:xfrm>
              <a:off x="9918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2"/>
            <p:cNvSpPr/>
            <p:nvPr/>
          </p:nvSpPr>
          <p:spPr>
            <a:xfrm>
              <a:off x="1031600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2"/>
            <p:cNvSpPr/>
            <p:nvPr/>
          </p:nvSpPr>
          <p:spPr>
            <a:xfrm>
              <a:off x="107135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2"/>
            <p:cNvSpPr/>
            <p:nvPr/>
          </p:nvSpPr>
          <p:spPr>
            <a:xfrm>
              <a:off x="111110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2"/>
            <p:cNvSpPr/>
            <p:nvPr/>
          </p:nvSpPr>
          <p:spPr>
            <a:xfrm>
              <a:off x="115085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2"/>
            <p:cNvSpPr/>
            <p:nvPr/>
          </p:nvSpPr>
          <p:spPr>
            <a:xfrm>
              <a:off x="475000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2"/>
            <p:cNvSpPr/>
            <p:nvPr/>
          </p:nvSpPr>
          <p:spPr>
            <a:xfrm>
              <a:off x="514750" y="629625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2"/>
            <p:cNvSpPr/>
            <p:nvPr/>
          </p:nvSpPr>
          <p:spPr>
            <a:xfrm>
              <a:off x="554500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2"/>
            <p:cNvSpPr/>
            <p:nvPr/>
          </p:nvSpPr>
          <p:spPr>
            <a:xfrm>
              <a:off x="594250" y="6296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2"/>
            <p:cNvSpPr/>
            <p:nvPr/>
          </p:nvSpPr>
          <p:spPr>
            <a:xfrm>
              <a:off x="634025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2"/>
            <p:cNvSpPr/>
            <p:nvPr/>
          </p:nvSpPr>
          <p:spPr>
            <a:xfrm>
              <a:off x="673775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2"/>
            <p:cNvSpPr/>
            <p:nvPr/>
          </p:nvSpPr>
          <p:spPr>
            <a:xfrm>
              <a:off x="713525" y="6296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2"/>
            <p:cNvSpPr/>
            <p:nvPr/>
          </p:nvSpPr>
          <p:spPr>
            <a:xfrm>
              <a:off x="753300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2"/>
            <p:cNvSpPr/>
            <p:nvPr/>
          </p:nvSpPr>
          <p:spPr>
            <a:xfrm>
              <a:off x="79307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2"/>
            <p:cNvSpPr/>
            <p:nvPr/>
          </p:nvSpPr>
          <p:spPr>
            <a:xfrm>
              <a:off x="83282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2"/>
            <p:cNvSpPr/>
            <p:nvPr/>
          </p:nvSpPr>
          <p:spPr>
            <a:xfrm>
              <a:off x="87257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2"/>
            <p:cNvSpPr/>
            <p:nvPr/>
          </p:nvSpPr>
          <p:spPr>
            <a:xfrm>
              <a:off x="91232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2"/>
            <p:cNvSpPr/>
            <p:nvPr/>
          </p:nvSpPr>
          <p:spPr>
            <a:xfrm>
              <a:off x="95207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2"/>
            <p:cNvSpPr/>
            <p:nvPr/>
          </p:nvSpPr>
          <p:spPr>
            <a:xfrm>
              <a:off x="99182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2"/>
            <p:cNvSpPr/>
            <p:nvPr/>
          </p:nvSpPr>
          <p:spPr>
            <a:xfrm>
              <a:off x="1031575" y="6296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2"/>
            <p:cNvSpPr/>
            <p:nvPr/>
          </p:nvSpPr>
          <p:spPr>
            <a:xfrm>
              <a:off x="1071350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2"/>
            <p:cNvSpPr/>
            <p:nvPr/>
          </p:nvSpPr>
          <p:spPr>
            <a:xfrm>
              <a:off x="1111100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2"/>
            <p:cNvSpPr/>
            <p:nvPr/>
          </p:nvSpPr>
          <p:spPr>
            <a:xfrm>
              <a:off x="514750" y="595525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2"/>
            <p:cNvSpPr/>
            <p:nvPr/>
          </p:nvSpPr>
          <p:spPr>
            <a:xfrm>
              <a:off x="5545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2"/>
            <p:cNvSpPr/>
            <p:nvPr/>
          </p:nvSpPr>
          <p:spPr>
            <a:xfrm>
              <a:off x="594250" y="5955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2"/>
            <p:cNvSpPr/>
            <p:nvPr/>
          </p:nvSpPr>
          <p:spPr>
            <a:xfrm>
              <a:off x="634025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2"/>
            <p:cNvSpPr/>
            <p:nvPr/>
          </p:nvSpPr>
          <p:spPr>
            <a:xfrm>
              <a:off x="673775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2"/>
            <p:cNvSpPr/>
            <p:nvPr/>
          </p:nvSpPr>
          <p:spPr>
            <a:xfrm>
              <a:off x="713525" y="5955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2"/>
            <p:cNvSpPr/>
            <p:nvPr/>
          </p:nvSpPr>
          <p:spPr>
            <a:xfrm>
              <a:off x="753300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2"/>
            <p:cNvSpPr/>
            <p:nvPr/>
          </p:nvSpPr>
          <p:spPr>
            <a:xfrm>
              <a:off x="79307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2"/>
            <p:cNvSpPr/>
            <p:nvPr/>
          </p:nvSpPr>
          <p:spPr>
            <a:xfrm>
              <a:off x="8328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2"/>
            <p:cNvSpPr/>
            <p:nvPr/>
          </p:nvSpPr>
          <p:spPr>
            <a:xfrm>
              <a:off x="87257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2"/>
            <p:cNvSpPr/>
            <p:nvPr/>
          </p:nvSpPr>
          <p:spPr>
            <a:xfrm>
              <a:off x="9123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2"/>
            <p:cNvSpPr/>
            <p:nvPr/>
          </p:nvSpPr>
          <p:spPr>
            <a:xfrm>
              <a:off x="952100" y="595525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2"/>
            <p:cNvSpPr/>
            <p:nvPr/>
          </p:nvSpPr>
          <p:spPr>
            <a:xfrm>
              <a:off x="9918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2"/>
            <p:cNvSpPr/>
            <p:nvPr/>
          </p:nvSpPr>
          <p:spPr>
            <a:xfrm>
              <a:off x="1031600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2"/>
            <p:cNvSpPr/>
            <p:nvPr/>
          </p:nvSpPr>
          <p:spPr>
            <a:xfrm>
              <a:off x="1071350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2"/>
            <p:cNvSpPr/>
            <p:nvPr/>
          </p:nvSpPr>
          <p:spPr>
            <a:xfrm>
              <a:off x="594250" y="561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2"/>
            <p:cNvSpPr/>
            <p:nvPr/>
          </p:nvSpPr>
          <p:spPr>
            <a:xfrm>
              <a:off x="634025" y="561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2"/>
            <p:cNvSpPr/>
            <p:nvPr/>
          </p:nvSpPr>
          <p:spPr>
            <a:xfrm>
              <a:off x="673775" y="561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2"/>
            <p:cNvSpPr/>
            <p:nvPr/>
          </p:nvSpPr>
          <p:spPr>
            <a:xfrm>
              <a:off x="713525" y="561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2"/>
            <p:cNvSpPr/>
            <p:nvPr/>
          </p:nvSpPr>
          <p:spPr>
            <a:xfrm>
              <a:off x="753300" y="561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2"/>
            <p:cNvSpPr/>
            <p:nvPr/>
          </p:nvSpPr>
          <p:spPr>
            <a:xfrm>
              <a:off x="79307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2"/>
            <p:cNvSpPr/>
            <p:nvPr/>
          </p:nvSpPr>
          <p:spPr>
            <a:xfrm>
              <a:off x="83282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2"/>
            <p:cNvSpPr/>
            <p:nvPr/>
          </p:nvSpPr>
          <p:spPr>
            <a:xfrm>
              <a:off x="87257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2"/>
            <p:cNvSpPr/>
            <p:nvPr/>
          </p:nvSpPr>
          <p:spPr>
            <a:xfrm>
              <a:off x="91232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2"/>
            <p:cNvSpPr/>
            <p:nvPr/>
          </p:nvSpPr>
          <p:spPr>
            <a:xfrm>
              <a:off x="95207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2"/>
            <p:cNvSpPr/>
            <p:nvPr/>
          </p:nvSpPr>
          <p:spPr>
            <a:xfrm>
              <a:off x="99182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2"/>
            <p:cNvSpPr/>
            <p:nvPr/>
          </p:nvSpPr>
          <p:spPr>
            <a:xfrm>
              <a:off x="673775" y="5273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2"/>
            <p:cNvSpPr/>
            <p:nvPr/>
          </p:nvSpPr>
          <p:spPr>
            <a:xfrm>
              <a:off x="713525" y="527300"/>
              <a:ext cx="11400" cy="9750"/>
            </a:xfrm>
            <a:custGeom>
              <a:rect b="b" l="l" r="r" t="t"/>
              <a:pathLst>
                <a:path extrusionOk="0" h="390" w="456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2"/>
            <p:cNvSpPr/>
            <p:nvPr/>
          </p:nvSpPr>
          <p:spPr>
            <a:xfrm>
              <a:off x="753300" y="5273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2"/>
            <p:cNvSpPr/>
            <p:nvPr/>
          </p:nvSpPr>
          <p:spPr>
            <a:xfrm>
              <a:off x="79307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2"/>
            <p:cNvSpPr/>
            <p:nvPr/>
          </p:nvSpPr>
          <p:spPr>
            <a:xfrm>
              <a:off x="83282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2"/>
            <p:cNvSpPr/>
            <p:nvPr/>
          </p:nvSpPr>
          <p:spPr>
            <a:xfrm>
              <a:off x="87257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2"/>
            <p:cNvSpPr/>
            <p:nvPr/>
          </p:nvSpPr>
          <p:spPr>
            <a:xfrm>
              <a:off x="91232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2"/>
            <p:cNvSpPr/>
            <p:nvPr/>
          </p:nvSpPr>
          <p:spPr>
            <a:xfrm>
              <a:off x="594250" y="15845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2"/>
            <p:cNvSpPr/>
            <p:nvPr/>
          </p:nvSpPr>
          <p:spPr>
            <a:xfrm>
              <a:off x="634025" y="15845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2"/>
            <p:cNvSpPr/>
            <p:nvPr/>
          </p:nvSpPr>
          <p:spPr>
            <a:xfrm>
              <a:off x="673775" y="15845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2"/>
            <p:cNvSpPr/>
            <p:nvPr/>
          </p:nvSpPr>
          <p:spPr>
            <a:xfrm>
              <a:off x="713525" y="15845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2"/>
            <p:cNvSpPr/>
            <p:nvPr/>
          </p:nvSpPr>
          <p:spPr>
            <a:xfrm>
              <a:off x="753300" y="15845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2"/>
            <p:cNvSpPr/>
            <p:nvPr/>
          </p:nvSpPr>
          <p:spPr>
            <a:xfrm>
              <a:off x="79307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2"/>
            <p:cNvSpPr/>
            <p:nvPr/>
          </p:nvSpPr>
          <p:spPr>
            <a:xfrm>
              <a:off x="83282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2"/>
            <p:cNvSpPr/>
            <p:nvPr/>
          </p:nvSpPr>
          <p:spPr>
            <a:xfrm>
              <a:off x="87257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2"/>
            <p:cNvSpPr/>
            <p:nvPr/>
          </p:nvSpPr>
          <p:spPr>
            <a:xfrm>
              <a:off x="91232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2"/>
            <p:cNvSpPr/>
            <p:nvPr/>
          </p:nvSpPr>
          <p:spPr>
            <a:xfrm>
              <a:off x="95207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2"/>
            <p:cNvSpPr/>
            <p:nvPr/>
          </p:nvSpPr>
          <p:spPr>
            <a:xfrm>
              <a:off x="99182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2"/>
            <p:cNvSpPr/>
            <p:nvPr/>
          </p:nvSpPr>
          <p:spPr>
            <a:xfrm>
              <a:off x="514750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2"/>
            <p:cNvSpPr/>
            <p:nvPr/>
          </p:nvSpPr>
          <p:spPr>
            <a:xfrm>
              <a:off x="554500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2"/>
            <p:cNvSpPr/>
            <p:nvPr/>
          </p:nvSpPr>
          <p:spPr>
            <a:xfrm>
              <a:off x="594250" y="1550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2"/>
            <p:cNvSpPr/>
            <p:nvPr/>
          </p:nvSpPr>
          <p:spPr>
            <a:xfrm>
              <a:off x="634025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2"/>
            <p:cNvSpPr/>
            <p:nvPr/>
          </p:nvSpPr>
          <p:spPr>
            <a:xfrm>
              <a:off x="673775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2"/>
            <p:cNvSpPr/>
            <p:nvPr/>
          </p:nvSpPr>
          <p:spPr>
            <a:xfrm>
              <a:off x="673775" y="16186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2"/>
            <p:cNvSpPr/>
            <p:nvPr/>
          </p:nvSpPr>
          <p:spPr>
            <a:xfrm>
              <a:off x="713525" y="16186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2"/>
            <p:cNvSpPr/>
            <p:nvPr/>
          </p:nvSpPr>
          <p:spPr>
            <a:xfrm>
              <a:off x="753300" y="16186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2"/>
            <p:cNvSpPr/>
            <p:nvPr/>
          </p:nvSpPr>
          <p:spPr>
            <a:xfrm>
              <a:off x="79307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2"/>
            <p:cNvSpPr/>
            <p:nvPr/>
          </p:nvSpPr>
          <p:spPr>
            <a:xfrm>
              <a:off x="83282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2"/>
            <p:cNvSpPr/>
            <p:nvPr/>
          </p:nvSpPr>
          <p:spPr>
            <a:xfrm>
              <a:off x="87257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2"/>
            <p:cNvSpPr/>
            <p:nvPr/>
          </p:nvSpPr>
          <p:spPr>
            <a:xfrm>
              <a:off x="91232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2"/>
            <p:cNvSpPr/>
            <p:nvPr/>
          </p:nvSpPr>
          <p:spPr>
            <a:xfrm>
              <a:off x="713525" y="1550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2"/>
            <p:cNvSpPr/>
            <p:nvPr/>
          </p:nvSpPr>
          <p:spPr>
            <a:xfrm>
              <a:off x="753300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2"/>
            <p:cNvSpPr/>
            <p:nvPr/>
          </p:nvSpPr>
          <p:spPr>
            <a:xfrm>
              <a:off x="79307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2"/>
            <p:cNvSpPr/>
            <p:nvPr/>
          </p:nvSpPr>
          <p:spPr>
            <a:xfrm>
              <a:off x="83282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2"/>
            <p:cNvSpPr/>
            <p:nvPr/>
          </p:nvSpPr>
          <p:spPr>
            <a:xfrm>
              <a:off x="87257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2"/>
            <p:cNvSpPr/>
            <p:nvPr/>
          </p:nvSpPr>
          <p:spPr>
            <a:xfrm>
              <a:off x="91232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2"/>
            <p:cNvSpPr/>
            <p:nvPr/>
          </p:nvSpPr>
          <p:spPr>
            <a:xfrm>
              <a:off x="95207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2"/>
            <p:cNvSpPr/>
            <p:nvPr/>
          </p:nvSpPr>
          <p:spPr>
            <a:xfrm>
              <a:off x="99182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2"/>
            <p:cNvSpPr/>
            <p:nvPr/>
          </p:nvSpPr>
          <p:spPr>
            <a:xfrm>
              <a:off x="1031575" y="1550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2"/>
            <p:cNvSpPr/>
            <p:nvPr/>
          </p:nvSpPr>
          <p:spPr>
            <a:xfrm>
              <a:off x="1071350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2"/>
            <p:cNvSpPr/>
            <p:nvPr/>
          </p:nvSpPr>
          <p:spPr>
            <a:xfrm>
              <a:off x="127177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2"/>
            <p:cNvSpPr/>
            <p:nvPr/>
          </p:nvSpPr>
          <p:spPr>
            <a:xfrm>
              <a:off x="127177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2"/>
            <p:cNvSpPr/>
            <p:nvPr/>
          </p:nvSpPr>
          <p:spPr>
            <a:xfrm>
              <a:off x="127177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2"/>
            <p:cNvSpPr/>
            <p:nvPr/>
          </p:nvSpPr>
          <p:spPr>
            <a:xfrm>
              <a:off x="1311525" y="12775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2"/>
            <p:cNvSpPr/>
            <p:nvPr/>
          </p:nvSpPr>
          <p:spPr>
            <a:xfrm>
              <a:off x="127177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2"/>
            <p:cNvSpPr/>
            <p:nvPr/>
          </p:nvSpPr>
          <p:spPr>
            <a:xfrm>
              <a:off x="1311525" y="12434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2"/>
            <p:cNvSpPr/>
            <p:nvPr/>
          </p:nvSpPr>
          <p:spPr>
            <a:xfrm>
              <a:off x="127177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2"/>
            <p:cNvSpPr/>
            <p:nvPr/>
          </p:nvSpPr>
          <p:spPr>
            <a:xfrm>
              <a:off x="1311525" y="1209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2"/>
            <p:cNvSpPr/>
            <p:nvPr/>
          </p:nvSpPr>
          <p:spPr>
            <a:xfrm>
              <a:off x="127177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2"/>
            <p:cNvSpPr/>
            <p:nvPr/>
          </p:nvSpPr>
          <p:spPr>
            <a:xfrm>
              <a:off x="1311525" y="11753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2"/>
            <p:cNvSpPr/>
            <p:nvPr/>
          </p:nvSpPr>
          <p:spPr>
            <a:xfrm>
              <a:off x="135127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2"/>
            <p:cNvSpPr/>
            <p:nvPr/>
          </p:nvSpPr>
          <p:spPr>
            <a:xfrm>
              <a:off x="127177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2"/>
            <p:cNvSpPr/>
            <p:nvPr/>
          </p:nvSpPr>
          <p:spPr>
            <a:xfrm>
              <a:off x="1311525" y="11412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2"/>
            <p:cNvSpPr/>
            <p:nvPr/>
          </p:nvSpPr>
          <p:spPr>
            <a:xfrm>
              <a:off x="135127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2"/>
            <p:cNvSpPr/>
            <p:nvPr/>
          </p:nvSpPr>
          <p:spPr>
            <a:xfrm>
              <a:off x="127177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2"/>
            <p:cNvSpPr/>
            <p:nvPr/>
          </p:nvSpPr>
          <p:spPr>
            <a:xfrm>
              <a:off x="1311525" y="11070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2"/>
            <p:cNvSpPr/>
            <p:nvPr/>
          </p:nvSpPr>
          <p:spPr>
            <a:xfrm>
              <a:off x="135127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2"/>
            <p:cNvSpPr/>
            <p:nvPr/>
          </p:nvSpPr>
          <p:spPr>
            <a:xfrm>
              <a:off x="127177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2"/>
            <p:cNvSpPr/>
            <p:nvPr/>
          </p:nvSpPr>
          <p:spPr>
            <a:xfrm>
              <a:off x="1311525" y="10729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2"/>
            <p:cNvSpPr/>
            <p:nvPr/>
          </p:nvSpPr>
          <p:spPr>
            <a:xfrm>
              <a:off x="135127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2"/>
            <p:cNvSpPr/>
            <p:nvPr/>
          </p:nvSpPr>
          <p:spPr>
            <a:xfrm>
              <a:off x="127177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2"/>
            <p:cNvSpPr/>
            <p:nvPr/>
          </p:nvSpPr>
          <p:spPr>
            <a:xfrm>
              <a:off x="1311525" y="10388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2"/>
            <p:cNvSpPr/>
            <p:nvPr/>
          </p:nvSpPr>
          <p:spPr>
            <a:xfrm>
              <a:off x="135127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2"/>
            <p:cNvSpPr/>
            <p:nvPr/>
          </p:nvSpPr>
          <p:spPr>
            <a:xfrm>
              <a:off x="127177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2"/>
            <p:cNvSpPr/>
            <p:nvPr/>
          </p:nvSpPr>
          <p:spPr>
            <a:xfrm>
              <a:off x="1311525" y="10047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2"/>
            <p:cNvSpPr/>
            <p:nvPr/>
          </p:nvSpPr>
          <p:spPr>
            <a:xfrm>
              <a:off x="135127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2"/>
            <p:cNvSpPr/>
            <p:nvPr/>
          </p:nvSpPr>
          <p:spPr>
            <a:xfrm>
              <a:off x="127177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2"/>
            <p:cNvSpPr/>
            <p:nvPr/>
          </p:nvSpPr>
          <p:spPr>
            <a:xfrm>
              <a:off x="1311525" y="9706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2"/>
            <p:cNvSpPr/>
            <p:nvPr/>
          </p:nvSpPr>
          <p:spPr>
            <a:xfrm>
              <a:off x="127177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2"/>
            <p:cNvSpPr/>
            <p:nvPr/>
          </p:nvSpPr>
          <p:spPr>
            <a:xfrm>
              <a:off x="1311525" y="9365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2"/>
            <p:cNvSpPr/>
            <p:nvPr/>
          </p:nvSpPr>
          <p:spPr>
            <a:xfrm>
              <a:off x="127177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2"/>
            <p:cNvSpPr/>
            <p:nvPr/>
          </p:nvSpPr>
          <p:spPr>
            <a:xfrm>
              <a:off x="1311525" y="9024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2"/>
            <p:cNvSpPr/>
            <p:nvPr/>
          </p:nvSpPr>
          <p:spPr>
            <a:xfrm>
              <a:off x="127177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2"/>
            <p:cNvSpPr/>
            <p:nvPr/>
          </p:nvSpPr>
          <p:spPr>
            <a:xfrm>
              <a:off x="1311525" y="8683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2"/>
            <p:cNvSpPr/>
            <p:nvPr/>
          </p:nvSpPr>
          <p:spPr>
            <a:xfrm>
              <a:off x="127177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2"/>
            <p:cNvSpPr/>
            <p:nvPr/>
          </p:nvSpPr>
          <p:spPr>
            <a:xfrm>
              <a:off x="127177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38" name="Google Shape;1738;p2"/>
          <p:cNvSpPr/>
          <p:nvPr/>
        </p:nvSpPr>
        <p:spPr>
          <a:xfrm>
            <a:off x="134148" y="4324586"/>
            <a:ext cx="445241" cy="385621"/>
          </a:xfrm>
          <a:custGeom>
            <a:rect b="b" l="l" r="r" t="t"/>
            <a:pathLst>
              <a:path extrusionOk="0" h="8693" w="10037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9" name="Google Shape;1739;p2"/>
          <p:cNvSpPr/>
          <p:nvPr/>
        </p:nvSpPr>
        <p:spPr>
          <a:xfrm>
            <a:off x="0" y="4190838"/>
            <a:ext cx="1247936" cy="1094228"/>
          </a:xfrm>
          <a:custGeom>
            <a:rect b="b" l="l" r="r" t="t"/>
            <a:pathLst>
              <a:path extrusionOk="0" h="24667" w="28132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chemeClr val="lt1">
              <a:alpha val="5491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0" name="Google Shape;1740;p2"/>
          <p:cNvSpPr/>
          <p:nvPr/>
        </p:nvSpPr>
        <p:spPr>
          <a:xfrm>
            <a:off x="652062" y="4589288"/>
            <a:ext cx="1247936" cy="1094228"/>
          </a:xfrm>
          <a:custGeom>
            <a:rect b="b" l="l" r="r" t="t"/>
            <a:pathLst>
              <a:path extrusionOk="0" h="24667" w="28132">
                <a:moveTo>
                  <a:pt x="14067" y="423"/>
                </a:moveTo>
                <a:lnTo>
                  <a:pt x="27772" y="24458"/>
                </a:lnTo>
                <a:lnTo>
                  <a:pt x="361" y="24458"/>
                </a:lnTo>
                <a:lnTo>
                  <a:pt x="14067" y="423"/>
                </a:lnTo>
                <a:close/>
                <a:moveTo>
                  <a:pt x="14067" y="0"/>
                </a:moveTo>
                <a:lnTo>
                  <a:pt x="90" y="24510"/>
                </a:lnTo>
                <a:lnTo>
                  <a:pt x="0" y="24666"/>
                </a:lnTo>
                <a:lnTo>
                  <a:pt x="28131" y="24666"/>
                </a:lnTo>
                <a:lnTo>
                  <a:pt x="14067" y="0"/>
                </a:lnTo>
                <a:close/>
              </a:path>
            </a:pathLst>
          </a:custGeom>
          <a:solidFill>
            <a:schemeClr val="lt1">
              <a:alpha val="5491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1" name="Google Shape;1741;p2"/>
          <p:cNvSpPr/>
          <p:nvPr/>
        </p:nvSpPr>
        <p:spPr>
          <a:xfrm>
            <a:off x="-244675" y="1453189"/>
            <a:ext cx="895831" cy="775779"/>
          </a:xfrm>
          <a:custGeom>
            <a:rect b="b" l="l" r="r" t="t"/>
            <a:pathLst>
              <a:path extrusionOk="0" h="18546" w="21416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lt1">
              <a:alpha val="5491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2" name="Google Shape;1742;p2"/>
          <p:cNvSpPr/>
          <p:nvPr/>
        </p:nvSpPr>
        <p:spPr>
          <a:xfrm>
            <a:off x="678022" y="2230316"/>
            <a:ext cx="277040" cy="252486"/>
          </a:xfrm>
          <a:custGeom>
            <a:rect b="b" l="l" r="r" t="t"/>
            <a:pathLst>
              <a:path extrusionOk="0" h="6036" w="6623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43" name="Google Shape;1743;p2"/>
          <p:cNvGrpSpPr/>
          <p:nvPr/>
        </p:nvGrpSpPr>
        <p:grpSpPr>
          <a:xfrm>
            <a:off x="635480" y="2997806"/>
            <a:ext cx="1019815" cy="944312"/>
            <a:chOff x="2113525" y="2880575"/>
            <a:chExt cx="609500" cy="564375"/>
          </a:xfrm>
        </p:grpSpPr>
        <p:sp>
          <p:nvSpPr>
            <p:cNvPr id="1744" name="Google Shape;1744;p2"/>
            <p:cNvSpPr/>
            <p:nvPr/>
          </p:nvSpPr>
          <p:spPr>
            <a:xfrm>
              <a:off x="2159100" y="3015125"/>
              <a:ext cx="58125" cy="55900"/>
            </a:xfrm>
            <a:custGeom>
              <a:rect b="b" l="l" r="r" t="t"/>
              <a:pathLst>
                <a:path extrusionOk="0" h="2236" w="2325">
                  <a:moveTo>
                    <a:pt x="1206" y="0"/>
                  </a:moveTo>
                  <a:cubicBezTo>
                    <a:pt x="754" y="0"/>
                    <a:pt x="347" y="271"/>
                    <a:pt x="174" y="690"/>
                  </a:cubicBezTo>
                  <a:cubicBezTo>
                    <a:pt x="1" y="1107"/>
                    <a:pt x="96" y="1589"/>
                    <a:pt x="416" y="1907"/>
                  </a:cubicBezTo>
                  <a:cubicBezTo>
                    <a:pt x="630" y="2121"/>
                    <a:pt x="916" y="2235"/>
                    <a:pt x="1207" y="2235"/>
                  </a:cubicBezTo>
                  <a:cubicBezTo>
                    <a:pt x="1351" y="2235"/>
                    <a:pt x="1496" y="2207"/>
                    <a:pt x="1634" y="2150"/>
                  </a:cubicBezTo>
                  <a:cubicBezTo>
                    <a:pt x="2052" y="1977"/>
                    <a:pt x="2325" y="1569"/>
                    <a:pt x="2325" y="1117"/>
                  </a:cubicBezTo>
                  <a:cubicBezTo>
                    <a:pt x="2325" y="500"/>
                    <a:pt x="1823" y="0"/>
                    <a:pt x="1206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2"/>
            <p:cNvSpPr/>
            <p:nvPr/>
          </p:nvSpPr>
          <p:spPr>
            <a:xfrm>
              <a:off x="2113525" y="2967325"/>
              <a:ext cx="151450" cy="151450"/>
            </a:xfrm>
            <a:custGeom>
              <a:rect b="b" l="l" r="r" t="t"/>
              <a:pathLst>
                <a:path extrusionOk="0" h="6058" w="6058">
                  <a:moveTo>
                    <a:pt x="3029" y="210"/>
                  </a:moveTo>
                  <a:cubicBezTo>
                    <a:pt x="4583" y="210"/>
                    <a:pt x="5849" y="1476"/>
                    <a:pt x="5849" y="3029"/>
                  </a:cubicBezTo>
                  <a:cubicBezTo>
                    <a:pt x="5849" y="4583"/>
                    <a:pt x="4583" y="5849"/>
                    <a:pt x="3029" y="5849"/>
                  </a:cubicBezTo>
                  <a:cubicBezTo>
                    <a:pt x="1474" y="5849"/>
                    <a:pt x="210" y="4583"/>
                    <a:pt x="210" y="3029"/>
                  </a:cubicBezTo>
                  <a:cubicBezTo>
                    <a:pt x="210" y="1476"/>
                    <a:pt x="1475" y="210"/>
                    <a:pt x="3029" y="210"/>
                  </a:cubicBezTo>
                  <a:close/>
                  <a:moveTo>
                    <a:pt x="3029" y="1"/>
                  </a:moveTo>
                  <a:cubicBezTo>
                    <a:pt x="1359" y="1"/>
                    <a:pt x="0" y="1359"/>
                    <a:pt x="0" y="3029"/>
                  </a:cubicBezTo>
                  <a:cubicBezTo>
                    <a:pt x="0" y="4700"/>
                    <a:pt x="1359" y="6058"/>
                    <a:pt x="3029" y="6058"/>
                  </a:cubicBezTo>
                  <a:cubicBezTo>
                    <a:pt x="4700" y="6058"/>
                    <a:pt x="6058" y="4700"/>
                    <a:pt x="6058" y="3029"/>
                  </a:cubicBezTo>
                  <a:cubicBezTo>
                    <a:pt x="6058" y="1360"/>
                    <a:pt x="4700" y="1"/>
                    <a:pt x="302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2"/>
            <p:cNvSpPr/>
            <p:nvPr/>
          </p:nvSpPr>
          <p:spPr>
            <a:xfrm>
              <a:off x="2158650" y="2880575"/>
              <a:ext cx="564375" cy="564375"/>
            </a:xfrm>
            <a:custGeom>
              <a:rect b="b" l="l" r="r" t="t"/>
              <a:pathLst>
                <a:path extrusionOk="0" h="22575" w="22575">
                  <a:moveTo>
                    <a:pt x="11288" y="210"/>
                  </a:moveTo>
                  <a:cubicBezTo>
                    <a:pt x="17395" y="210"/>
                    <a:pt x="22366" y="5181"/>
                    <a:pt x="22366" y="11289"/>
                  </a:cubicBezTo>
                  <a:cubicBezTo>
                    <a:pt x="22366" y="17397"/>
                    <a:pt x="17397" y="22367"/>
                    <a:pt x="11288" y="22367"/>
                  </a:cubicBezTo>
                  <a:cubicBezTo>
                    <a:pt x="5179" y="22367"/>
                    <a:pt x="210" y="17397"/>
                    <a:pt x="210" y="11288"/>
                  </a:cubicBezTo>
                  <a:cubicBezTo>
                    <a:pt x="210" y="5181"/>
                    <a:pt x="5179" y="210"/>
                    <a:pt x="11288" y="210"/>
                  </a:cubicBezTo>
                  <a:close/>
                  <a:moveTo>
                    <a:pt x="11288" y="1"/>
                  </a:moveTo>
                  <a:cubicBezTo>
                    <a:pt x="5064" y="1"/>
                    <a:pt x="1" y="5064"/>
                    <a:pt x="1" y="11288"/>
                  </a:cubicBezTo>
                  <a:cubicBezTo>
                    <a:pt x="1" y="17512"/>
                    <a:pt x="5064" y="22575"/>
                    <a:pt x="11288" y="22575"/>
                  </a:cubicBezTo>
                  <a:cubicBezTo>
                    <a:pt x="17512" y="22575"/>
                    <a:pt x="22575" y="17512"/>
                    <a:pt x="22575" y="11288"/>
                  </a:cubicBezTo>
                  <a:cubicBezTo>
                    <a:pt x="22575" y="5064"/>
                    <a:pt x="17512" y="1"/>
                    <a:pt x="11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2"/>
            <p:cNvSpPr/>
            <p:nvPr/>
          </p:nvSpPr>
          <p:spPr>
            <a:xfrm>
              <a:off x="2542800" y="2882550"/>
              <a:ext cx="55925" cy="55925"/>
            </a:xfrm>
            <a:custGeom>
              <a:rect b="b" l="l" r="r" t="t"/>
              <a:pathLst>
                <a:path extrusionOk="0" h="2237" w="2237">
                  <a:moveTo>
                    <a:pt x="1118" y="1"/>
                  </a:moveTo>
                  <a:cubicBezTo>
                    <a:pt x="501" y="1"/>
                    <a:pt x="1" y="501"/>
                    <a:pt x="1" y="1118"/>
                  </a:cubicBezTo>
                  <a:cubicBezTo>
                    <a:pt x="1" y="1736"/>
                    <a:pt x="501" y="2237"/>
                    <a:pt x="1118" y="2237"/>
                  </a:cubicBezTo>
                  <a:cubicBezTo>
                    <a:pt x="1737" y="2237"/>
                    <a:pt x="2237" y="1736"/>
                    <a:pt x="2237" y="1118"/>
                  </a:cubicBezTo>
                  <a:cubicBezTo>
                    <a:pt x="2237" y="501"/>
                    <a:pt x="1737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8" name="Google Shape;1748;p2"/>
          <p:cNvGrpSpPr/>
          <p:nvPr/>
        </p:nvGrpSpPr>
        <p:grpSpPr>
          <a:xfrm>
            <a:off x="181799" y="1836767"/>
            <a:ext cx="349968" cy="2052568"/>
            <a:chOff x="1037125" y="2236325"/>
            <a:chExt cx="149100" cy="874475"/>
          </a:xfrm>
        </p:grpSpPr>
        <p:sp>
          <p:nvSpPr>
            <p:cNvPr id="1749" name="Google Shape;1749;p2"/>
            <p:cNvSpPr/>
            <p:nvPr/>
          </p:nvSpPr>
          <p:spPr>
            <a:xfrm>
              <a:off x="1171575" y="24714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2"/>
            <p:cNvSpPr/>
            <p:nvPr/>
          </p:nvSpPr>
          <p:spPr>
            <a:xfrm>
              <a:off x="1171575" y="2549750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2"/>
            <p:cNvSpPr/>
            <p:nvPr/>
          </p:nvSpPr>
          <p:spPr>
            <a:xfrm>
              <a:off x="1171575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2"/>
            <p:cNvSpPr/>
            <p:nvPr/>
          </p:nvSpPr>
          <p:spPr>
            <a:xfrm>
              <a:off x="1171575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2"/>
            <p:cNvSpPr/>
            <p:nvPr/>
          </p:nvSpPr>
          <p:spPr>
            <a:xfrm>
              <a:off x="1171575" y="27848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2"/>
            <p:cNvSpPr/>
            <p:nvPr/>
          </p:nvSpPr>
          <p:spPr>
            <a:xfrm>
              <a:off x="1104350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2"/>
            <p:cNvSpPr/>
            <p:nvPr/>
          </p:nvSpPr>
          <p:spPr>
            <a:xfrm>
              <a:off x="1104350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2"/>
            <p:cNvSpPr/>
            <p:nvPr/>
          </p:nvSpPr>
          <p:spPr>
            <a:xfrm>
              <a:off x="1104350" y="26281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2"/>
            <p:cNvSpPr/>
            <p:nvPr/>
          </p:nvSpPr>
          <p:spPr>
            <a:xfrm>
              <a:off x="1104350" y="2706475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2"/>
            <p:cNvSpPr/>
            <p:nvPr/>
          </p:nvSpPr>
          <p:spPr>
            <a:xfrm>
              <a:off x="1104350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2"/>
            <p:cNvSpPr/>
            <p:nvPr/>
          </p:nvSpPr>
          <p:spPr>
            <a:xfrm>
              <a:off x="1037125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2"/>
            <p:cNvSpPr/>
            <p:nvPr/>
          </p:nvSpPr>
          <p:spPr>
            <a:xfrm>
              <a:off x="1037125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2"/>
            <p:cNvSpPr/>
            <p:nvPr/>
          </p:nvSpPr>
          <p:spPr>
            <a:xfrm>
              <a:off x="1037150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2"/>
            <p:cNvSpPr/>
            <p:nvPr/>
          </p:nvSpPr>
          <p:spPr>
            <a:xfrm>
              <a:off x="1037150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2"/>
            <p:cNvSpPr/>
            <p:nvPr/>
          </p:nvSpPr>
          <p:spPr>
            <a:xfrm>
              <a:off x="1171575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2"/>
            <p:cNvSpPr/>
            <p:nvPr/>
          </p:nvSpPr>
          <p:spPr>
            <a:xfrm>
              <a:off x="1171575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2"/>
            <p:cNvSpPr/>
            <p:nvPr/>
          </p:nvSpPr>
          <p:spPr>
            <a:xfrm>
              <a:off x="1171575" y="23930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2"/>
            <p:cNvSpPr/>
            <p:nvPr/>
          </p:nvSpPr>
          <p:spPr>
            <a:xfrm>
              <a:off x="1104350" y="22363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2"/>
            <p:cNvSpPr/>
            <p:nvPr/>
          </p:nvSpPr>
          <p:spPr>
            <a:xfrm>
              <a:off x="1104350" y="231470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2"/>
            <p:cNvSpPr/>
            <p:nvPr/>
          </p:nvSpPr>
          <p:spPr>
            <a:xfrm>
              <a:off x="1104350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2"/>
            <p:cNvSpPr/>
            <p:nvPr/>
          </p:nvSpPr>
          <p:spPr>
            <a:xfrm>
              <a:off x="1037150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2"/>
            <p:cNvSpPr/>
            <p:nvPr/>
          </p:nvSpPr>
          <p:spPr>
            <a:xfrm>
              <a:off x="1037150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2"/>
            <p:cNvSpPr/>
            <p:nvPr/>
          </p:nvSpPr>
          <p:spPr>
            <a:xfrm>
              <a:off x="1037125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2"/>
            <p:cNvSpPr/>
            <p:nvPr/>
          </p:nvSpPr>
          <p:spPr>
            <a:xfrm>
              <a:off x="1037125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2"/>
            <p:cNvSpPr/>
            <p:nvPr/>
          </p:nvSpPr>
          <p:spPr>
            <a:xfrm>
              <a:off x="1171575" y="28631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2"/>
            <p:cNvSpPr/>
            <p:nvPr/>
          </p:nvSpPr>
          <p:spPr>
            <a:xfrm>
              <a:off x="1171575" y="29415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2"/>
            <p:cNvSpPr/>
            <p:nvPr/>
          </p:nvSpPr>
          <p:spPr>
            <a:xfrm>
              <a:off x="1171575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2"/>
            <p:cNvSpPr/>
            <p:nvPr/>
          </p:nvSpPr>
          <p:spPr>
            <a:xfrm>
              <a:off x="1171575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2"/>
            <p:cNvSpPr/>
            <p:nvPr/>
          </p:nvSpPr>
          <p:spPr>
            <a:xfrm>
              <a:off x="1104350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2"/>
            <p:cNvSpPr/>
            <p:nvPr/>
          </p:nvSpPr>
          <p:spPr>
            <a:xfrm>
              <a:off x="1104350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2"/>
            <p:cNvSpPr/>
            <p:nvPr/>
          </p:nvSpPr>
          <p:spPr>
            <a:xfrm>
              <a:off x="1104350" y="30198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2"/>
            <p:cNvSpPr/>
            <p:nvPr/>
          </p:nvSpPr>
          <p:spPr>
            <a:xfrm>
              <a:off x="1104350" y="309825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2"/>
            <p:cNvSpPr/>
            <p:nvPr/>
          </p:nvSpPr>
          <p:spPr>
            <a:xfrm>
              <a:off x="1037125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2"/>
            <p:cNvSpPr/>
            <p:nvPr/>
          </p:nvSpPr>
          <p:spPr>
            <a:xfrm>
              <a:off x="1037125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2"/>
            <p:cNvSpPr/>
            <p:nvPr/>
          </p:nvSpPr>
          <p:spPr>
            <a:xfrm>
              <a:off x="1037150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2"/>
            <p:cNvSpPr/>
            <p:nvPr/>
          </p:nvSpPr>
          <p:spPr>
            <a:xfrm>
              <a:off x="1037150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85" name="Google Shape;1785;p2"/>
          <p:cNvSpPr/>
          <p:nvPr/>
        </p:nvSpPr>
        <p:spPr>
          <a:xfrm>
            <a:off x="531775" y="-489552"/>
            <a:ext cx="1891083" cy="1891083"/>
          </a:xfrm>
          <a:custGeom>
            <a:rect b="b" l="l" r="r" t="t"/>
            <a:pathLst>
              <a:path extrusionOk="0" h="55702" w="55702">
                <a:moveTo>
                  <a:pt x="27851" y="210"/>
                </a:moveTo>
                <a:cubicBezTo>
                  <a:pt x="43093" y="210"/>
                  <a:pt x="55493" y="12609"/>
                  <a:pt x="55493" y="27851"/>
                </a:cubicBezTo>
                <a:cubicBezTo>
                  <a:pt x="55493" y="43093"/>
                  <a:pt x="43093" y="55493"/>
                  <a:pt x="27851" y="55493"/>
                </a:cubicBezTo>
                <a:cubicBezTo>
                  <a:pt x="12609" y="55493"/>
                  <a:pt x="210" y="43093"/>
                  <a:pt x="210" y="27851"/>
                </a:cubicBezTo>
                <a:cubicBezTo>
                  <a:pt x="210" y="12609"/>
                  <a:pt x="12609" y="210"/>
                  <a:pt x="27851" y="210"/>
                </a:cubicBezTo>
                <a:close/>
                <a:moveTo>
                  <a:pt x="27851" y="1"/>
                </a:moveTo>
                <a:cubicBezTo>
                  <a:pt x="12494" y="1"/>
                  <a:pt x="0" y="12494"/>
                  <a:pt x="0" y="27851"/>
                </a:cubicBezTo>
                <a:cubicBezTo>
                  <a:pt x="0" y="43208"/>
                  <a:pt x="12494" y="55702"/>
                  <a:pt x="27851" y="55702"/>
                </a:cubicBezTo>
                <a:cubicBezTo>
                  <a:pt x="43208" y="55702"/>
                  <a:pt x="55702" y="43208"/>
                  <a:pt x="55702" y="27851"/>
                </a:cubicBezTo>
                <a:cubicBezTo>
                  <a:pt x="55702" y="12494"/>
                  <a:pt x="43208" y="1"/>
                  <a:pt x="278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6" name="Google Shape;1786;p2"/>
          <p:cNvSpPr/>
          <p:nvPr/>
        </p:nvSpPr>
        <p:spPr>
          <a:xfrm>
            <a:off x="796150" y="-506867"/>
            <a:ext cx="1737934" cy="1644029"/>
          </a:xfrm>
          <a:custGeom>
            <a:rect b="b" l="l" r="r" t="t"/>
            <a:pathLst>
              <a:path extrusionOk="0" h="48425" w="51191">
                <a:moveTo>
                  <a:pt x="20064" y="1"/>
                </a:moveTo>
                <a:cubicBezTo>
                  <a:pt x="12798" y="1"/>
                  <a:pt x="5532" y="2766"/>
                  <a:pt x="0" y="8298"/>
                </a:cubicBezTo>
                <a:lnTo>
                  <a:pt x="889" y="9186"/>
                </a:lnTo>
                <a:cubicBezTo>
                  <a:pt x="6175" y="3899"/>
                  <a:pt x="13120" y="1256"/>
                  <a:pt x="20064" y="1256"/>
                </a:cubicBezTo>
                <a:cubicBezTo>
                  <a:pt x="27009" y="1256"/>
                  <a:pt x="33953" y="3899"/>
                  <a:pt x="39240" y="9186"/>
                </a:cubicBezTo>
                <a:cubicBezTo>
                  <a:pt x="49813" y="19759"/>
                  <a:pt x="49813" y="36964"/>
                  <a:pt x="39240" y="47537"/>
                </a:cubicBezTo>
                <a:lnTo>
                  <a:pt x="40128" y="48425"/>
                </a:lnTo>
                <a:cubicBezTo>
                  <a:pt x="51191" y="37361"/>
                  <a:pt x="51191" y="19360"/>
                  <a:pt x="40128" y="8298"/>
                </a:cubicBezTo>
                <a:cubicBezTo>
                  <a:pt x="34597" y="2766"/>
                  <a:pt x="27330" y="1"/>
                  <a:pt x="200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87" name="Google Shape;1787;p2"/>
          <p:cNvGrpSpPr/>
          <p:nvPr/>
        </p:nvGrpSpPr>
        <p:grpSpPr>
          <a:xfrm>
            <a:off x="858989" y="-149437"/>
            <a:ext cx="1236640" cy="1210852"/>
            <a:chOff x="236475" y="527300"/>
            <a:chExt cx="1124525" cy="1101075"/>
          </a:xfrm>
        </p:grpSpPr>
        <p:sp>
          <p:nvSpPr>
            <p:cNvPr id="1788" name="Google Shape;1788;p2"/>
            <p:cNvSpPr/>
            <p:nvPr/>
          </p:nvSpPr>
          <p:spPr>
            <a:xfrm>
              <a:off x="4352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2"/>
            <p:cNvSpPr/>
            <p:nvPr/>
          </p:nvSpPr>
          <p:spPr>
            <a:xfrm>
              <a:off x="47500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2"/>
            <p:cNvSpPr/>
            <p:nvPr/>
          </p:nvSpPr>
          <p:spPr>
            <a:xfrm>
              <a:off x="5147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2"/>
            <p:cNvSpPr/>
            <p:nvPr/>
          </p:nvSpPr>
          <p:spPr>
            <a:xfrm>
              <a:off x="554500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2"/>
            <p:cNvSpPr/>
            <p:nvPr/>
          </p:nvSpPr>
          <p:spPr>
            <a:xfrm>
              <a:off x="594250" y="14822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2"/>
            <p:cNvSpPr/>
            <p:nvPr/>
          </p:nvSpPr>
          <p:spPr>
            <a:xfrm>
              <a:off x="634025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2"/>
            <p:cNvSpPr/>
            <p:nvPr/>
          </p:nvSpPr>
          <p:spPr>
            <a:xfrm>
              <a:off x="673775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2"/>
            <p:cNvSpPr/>
            <p:nvPr/>
          </p:nvSpPr>
          <p:spPr>
            <a:xfrm>
              <a:off x="713525" y="14822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2"/>
            <p:cNvSpPr/>
            <p:nvPr/>
          </p:nvSpPr>
          <p:spPr>
            <a:xfrm>
              <a:off x="753300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2"/>
            <p:cNvSpPr/>
            <p:nvPr/>
          </p:nvSpPr>
          <p:spPr>
            <a:xfrm>
              <a:off x="79307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2"/>
            <p:cNvSpPr/>
            <p:nvPr/>
          </p:nvSpPr>
          <p:spPr>
            <a:xfrm>
              <a:off x="83282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2"/>
            <p:cNvSpPr/>
            <p:nvPr/>
          </p:nvSpPr>
          <p:spPr>
            <a:xfrm>
              <a:off x="87257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2"/>
            <p:cNvSpPr/>
            <p:nvPr/>
          </p:nvSpPr>
          <p:spPr>
            <a:xfrm>
              <a:off x="91232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2"/>
            <p:cNvSpPr/>
            <p:nvPr/>
          </p:nvSpPr>
          <p:spPr>
            <a:xfrm>
              <a:off x="95207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2"/>
            <p:cNvSpPr/>
            <p:nvPr/>
          </p:nvSpPr>
          <p:spPr>
            <a:xfrm>
              <a:off x="99182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2"/>
            <p:cNvSpPr/>
            <p:nvPr/>
          </p:nvSpPr>
          <p:spPr>
            <a:xfrm>
              <a:off x="1031575" y="14822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2"/>
            <p:cNvSpPr/>
            <p:nvPr/>
          </p:nvSpPr>
          <p:spPr>
            <a:xfrm>
              <a:off x="10713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2"/>
            <p:cNvSpPr/>
            <p:nvPr/>
          </p:nvSpPr>
          <p:spPr>
            <a:xfrm>
              <a:off x="111110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2"/>
            <p:cNvSpPr/>
            <p:nvPr/>
          </p:nvSpPr>
          <p:spPr>
            <a:xfrm>
              <a:off x="11508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2"/>
            <p:cNvSpPr/>
            <p:nvPr/>
          </p:nvSpPr>
          <p:spPr>
            <a:xfrm>
              <a:off x="39712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2"/>
            <p:cNvSpPr/>
            <p:nvPr/>
          </p:nvSpPr>
          <p:spPr>
            <a:xfrm>
              <a:off x="435250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2"/>
            <p:cNvSpPr/>
            <p:nvPr/>
          </p:nvSpPr>
          <p:spPr>
            <a:xfrm>
              <a:off x="475000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2"/>
            <p:cNvSpPr/>
            <p:nvPr/>
          </p:nvSpPr>
          <p:spPr>
            <a:xfrm>
              <a:off x="516425" y="1448100"/>
              <a:ext cx="9675" cy="9750"/>
            </a:xfrm>
            <a:custGeom>
              <a:rect b="b" l="l" r="r" t="t"/>
              <a:pathLst>
                <a:path extrusionOk="0" h="390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2"/>
            <p:cNvSpPr/>
            <p:nvPr/>
          </p:nvSpPr>
          <p:spPr>
            <a:xfrm>
              <a:off x="554500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2"/>
            <p:cNvSpPr/>
            <p:nvPr/>
          </p:nvSpPr>
          <p:spPr>
            <a:xfrm>
              <a:off x="595925" y="1448100"/>
              <a:ext cx="9700" cy="9750"/>
            </a:xfrm>
            <a:custGeom>
              <a:rect b="b" l="l" r="r" t="t"/>
              <a:pathLst>
                <a:path extrusionOk="0" h="390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2"/>
            <p:cNvSpPr/>
            <p:nvPr/>
          </p:nvSpPr>
          <p:spPr>
            <a:xfrm>
              <a:off x="634025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2"/>
            <p:cNvSpPr/>
            <p:nvPr/>
          </p:nvSpPr>
          <p:spPr>
            <a:xfrm>
              <a:off x="673775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2"/>
            <p:cNvSpPr/>
            <p:nvPr/>
          </p:nvSpPr>
          <p:spPr>
            <a:xfrm>
              <a:off x="47500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2"/>
            <p:cNvSpPr/>
            <p:nvPr/>
          </p:nvSpPr>
          <p:spPr>
            <a:xfrm>
              <a:off x="51475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2"/>
            <p:cNvSpPr/>
            <p:nvPr/>
          </p:nvSpPr>
          <p:spPr>
            <a:xfrm>
              <a:off x="554500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2"/>
            <p:cNvSpPr/>
            <p:nvPr/>
          </p:nvSpPr>
          <p:spPr>
            <a:xfrm>
              <a:off x="594250" y="15163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2"/>
            <p:cNvSpPr/>
            <p:nvPr/>
          </p:nvSpPr>
          <p:spPr>
            <a:xfrm>
              <a:off x="634025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2"/>
            <p:cNvSpPr/>
            <p:nvPr/>
          </p:nvSpPr>
          <p:spPr>
            <a:xfrm>
              <a:off x="673775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2"/>
            <p:cNvSpPr/>
            <p:nvPr/>
          </p:nvSpPr>
          <p:spPr>
            <a:xfrm>
              <a:off x="713525" y="15163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2"/>
            <p:cNvSpPr/>
            <p:nvPr/>
          </p:nvSpPr>
          <p:spPr>
            <a:xfrm>
              <a:off x="753300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2"/>
            <p:cNvSpPr/>
            <p:nvPr/>
          </p:nvSpPr>
          <p:spPr>
            <a:xfrm>
              <a:off x="79307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2"/>
            <p:cNvSpPr/>
            <p:nvPr/>
          </p:nvSpPr>
          <p:spPr>
            <a:xfrm>
              <a:off x="83282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2"/>
            <p:cNvSpPr/>
            <p:nvPr/>
          </p:nvSpPr>
          <p:spPr>
            <a:xfrm>
              <a:off x="87257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2"/>
            <p:cNvSpPr/>
            <p:nvPr/>
          </p:nvSpPr>
          <p:spPr>
            <a:xfrm>
              <a:off x="91232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2"/>
            <p:cNvSpPr/>
            <p:nvPr/>
          </p:nvSpPr>
          <p:spPr>
            <a:xfrm>
              <a:off x="95207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2"/>
            <p:cNvSpPr/>
            <p:nvPr/>
          </p:nvSpPr>
          <p:spPr>
            <a:xfrm>
              <a:off x="99182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2"/>
            <p:cNvSpPr/>
            <p:nvPr/>
          </p:nvSpPr>
          <p:spPr>
            <a:xfrm>
              <a:off x="1031575" y="15163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2"/>
            <p:cNvSpPr/>
            <p:nvPr/>
          </p:nvSpPr>
          <p:spPr>
            <a:xfrm>
              <a:off x="107135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2"/>
            <p:cNvSpPr/>
            <p:nvPr/>
          </p:nvSpPr>
          <p:spPr>
            <a:xfrm>
              <a:off x="111110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2"/>
            <p:cNvSpPr/>
            <p:nvPr/>
          </p:nvSpPr>
          <p:spPr>
            <a:xfrm>
              <a:off x="71520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2"/>
            <p:cNvSpPr/>
            <p:nvPr/>
          </p:nvSpPr>
          <p:spPr>
            <a:xfrm>
              <a:off x="753300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2"/>
            <p:cNvSpPr/>
            <p:nvPr/>
          </p:nvSpPr>
          <p:spPr>
            <a:xfrm>
              <a:off x="79470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2"/>
            <p:cNvSpPr/>
            <p:nvPr/>
          </p:nvSpPr>
          <p:spPr>
            <a:xfrm>
              <a:off x="832825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2"/>
            <p:cNvSpPr/>
            <p:nvPr/>
          </p:nvSpPr>
          <p:spPr>
            <a:xfrm>
              <a:off x="872575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2"/>
            <p:cNvSpPr/>
            <p:nvPr/>
          </p:nvSpPr>
          <p:spPr>
            <a:xfrm>
              <a:off x="91395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2"/>
            <p:cNvSpPr/>
            <p:nvPr/>
          </p:nvSpPr>
          <p:spPr>
            <a:xfrm>
              <a:off x="95370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2"/>
            <p:cNvSpPr/>
            <p:nvPr/>
          </p:nvSpPr>
          <p:spPr>
            <a:xfrm>
              <a:off x="99345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2"/>
            <p:cNvSpPr/>
            <p:nvPr/>
          </p:nvSpPr>
          <p:spPr>
            <a:xfrm>
              <a:off x="103322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2"/>
            <p:cNvSpPr/>
            <p:nvPr/>
          </p:nvSpPr>
          <p:spPr>
            <a:xfrm>
              <a:off x="107297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2"/>
            <p:cNvSpPr/>
            <p:nvPr/>
          </p:nvSpPr>
          <p:spPr>
            <a:xfrm>
              <a:off x="111272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2"/>
            <p:cNvSpPr/>
            <p:nvPr/>
          </p:nvSpPr>
          <p:spPr>
            <a:xfrm>
              <a:off x="1152500" y="1448100"/>
              <a:ext cx="9700" cy="9750"/>
            </a:xfrm>
            <a:custGeom>
              <a:rect b="b" l="l" r="r" t="t"/>
              <a:pathLst>
                <a:path extrusionOk="0" h="390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2"/>
            <p:cNvSpPr/>
            <p:nvPr/>
          </p:nvSpPr>
          <p:spPr>
            <a:xfrm>
              <a:off x="1192275" y="1448100"/>
              <a:ext cx="9675" cy="9750"/>
            </a:xfrm>
            <a:custGeom>
              <a:rect b="b" l="l" r="r" t="t"/>
              <a:pathLst>
                <a:path extrusionOk="0" h="390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2"/>
            <p:cNvSpPr/>
            <p:nvPr/>
          </p:nvSpPr>
          <p:spPr>
            <a:xfrm>
              <a:off x="355750" y="14140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2"/>
            <p:cNvSpPr/>
            <p:nvPr/>
          </p:nvSpPr>
          <p:spPr>
            <a:xfrm>
              <a:off x="39712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2"/>
            <p:cNvSpPr/>
            <p:nvPr/>
          </p:nvSpPr>
          <p:spPr>
            <a:xfrm>
              <a:off x="435250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2"/>
            <p:cNvSpPr/>
            <p:nvPr/>
          </p:nvSpPr>
          <p:spPr>
            <a:xfrm>
              <a:off x="475000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2"/>
            <p:cNvSpPr/>
            <p:nvPr/>
          </p:nvSpPr>
          <p:spPr>
            <a:xfrm>
              <a:off x="516425" y="14140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2"/>
            <p:cNvSpPr/>
            <p:nvPr/>
          </p:nvSpPr>
          <p:spPr>
            <a:xfrm>
              <a:off x="554500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2"/>
            <p:cNvSpPr/>
            <p:nvPr/>
          </p:nvSpPr>
          <p:spPr>
            <a:xfrm>
              <a:off x="595925" y="14140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2"/>
            <p:cNvSpPr/>
            <p:nvPr/>
          </p:nvSpPr>
          <p:spPr>
            <a:xfrm>
              <a:off x="634025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2"/>
            <p:cNvSpPr/>
            <p:nvPr/>
          </p:nvSpPr>
          <p:spPr>
            <a:xfrm>
              <a:off x="673775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2"/>
            <p:cNvSpPr/>
            <p:nvPr/>
          </p:nvSpPr>
          <p:spPr>
            <a:xfrm>
              <a:off x="71520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2"/>
            <p:cNvSpPr/>
            <p:nvPr/>
          </p:nvSpPr>
          <p:spPr>
            <a:xfrm>
              <a:off x="753300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2"/>
            <p:cNvSpPr/>
            <p:nvPr/>
          </p:nvSpPr>
          <p:spPr>
            <a:xfrm>
              <a:off x="79470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2"/>
            <p:cNvSpPr/>
            <p:nvPr/>
          </p:nvSpPr>
          <p:spPr>
            <a:xfrm>
              <a:off x="832825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2"/>
            <p:cNvSpPr/>
            <p:nvPr/>
          </p:nvSpPr>
          <p:spPr>
            <a:xfrm>
              <a:off x="872575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2"/>
            <p:cNvSpPr/>
            <p:nvPr/>
          </p:nvSpPr>
          <p:spPr>
            <a:xfrm>
              <a:off x="91395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2"/>
            <p:cNvSpPr/>
            <p:nvPr/>
          </p:nvSpPr>
          <p:spPr>
            <a:xfrm>
              <a:off x="95370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2"/>
            <p:cNvSpPr/>
            <p:nvPr/>
          </p:nvSpPr>
          <p:spPr>
            <a:xfrm>
              <a:off x="99345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2"/>
            <p:cNvSpPr/>
            <p:nvPr/>
          </p:nvSpPr>
          <p:spPr>
            <a:xfrm>
              <a:off x="103322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2"/>
            <p:cNvSpPr/>
            <p:nvPr/>
          </p:nvSpPr>
          <p:spPr>
            <a:xfrm>
              <a:off x="107297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2"/>
            <p:cNvSpPr/>
            <p:nvPr/>
          </p:nvSpPr>
          <p:spPr>
            <a:xfrm>
              <a:off x="111272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2"/>
            <p:cNvSpPr/>
            <p:nvPr/>
          </p:nvSpPr>
          <p:spPr>
            <a:xfrm>
              <a:off x="1152500" y="14140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2"/>
            <p:cNvSpPr/>
            <p:nvPr/>
          </p:nvSpPr>
          <p:spPr>
            <a:xfrm>
              <a:off x="1192275" y="14140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2"/>
            <p:cNvSpPr/>
            <p:nvPr/>
          </p:nvSpPr>
          <p:spPr>
            <a:xfrm>
              <a:off x="1232025" y="14140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2"/>
            <p:cNvSpPr/>
            <p:nvPr/>
          </p:nvSpPr>
          <p:spPr>
            <a:xfrm>
              <a:off x="355750" y="13799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2"/>
            <p:cNvSpPr/>
            <p:nvPr/>
          </p:nvSpPr>
          <p:spPr>
            <a:xfrm>
              <a:off x="39712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2"/>
            <p:cNvSpPr/>
            <p:nvPr/>
          </p:nvSpPr>
          <p:spPr>
            <a:xfrm>
              <a:off x="435250" y="13799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2"/>
            <p:cNvSpPr/>
            <p:nvPr/>
          </p:nvSpPr>
          <p:spPr>
            <a:xfrm>
              <a:off x="475000" y="13799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2"/>
            <p:cNvSpPr/>
            <p:nvPr/>
          </p:nvSpPr>
          <p:spPr>
            <a:xfrm>
              <a:off x="516425" y="13799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2"/>
            <p:cNvSpPr/>
            <p:nvPr/>
          </p:nvSpPr>
          <p:spPr>
            <a:xfrm>
              <a:off x="554500" y="13799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2"/>
            <p:cNvSpPr/>
            <p:nvPr/>
          </p:nvSpPr>
          <p:spPr>
            <a:xfrm>
              <a:off x="595925" y="13799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2"/>
            <p:cNvSpPr/>
            <p:nvPr/>
          </p:nvSpPr>
          <p:spPr>
            <a:xfrm>
              <a:off x="634025" y="13799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2"/>
            <p:cNvSpPr/>
            <p:nvPr/>
          </p:nvSpPr>
          <p:spPr>
            <a:xfrm>
              <a:off x="673775" y="13799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2"/>
            <p:cNvSpPr/>
            <p:nvPr/>
          </p:nvSpPr>
          <p:spPr>
            <a:xfrm>
              <a:off x="71520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2"/>
            <p:cNvSpPr/>
            <p:nvPr/>
          </p:nvSpPr>
          <p:spPr>
            <a:xfrm>
              <a:off x="753300" y="13799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2"/>
            <p:cNvSpPr/>
            <p:nvPr/>
          </p:nvSpPr>
          <p:spPr>
            <a:xfrm>
              <a:off x="79470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2"/>
            <p:cNvSpPr/>
            <p:nvPr/>
          </p:nvSpPr>
          <p:spPr>
            <a:xfrm>
              <a:off x="832825" y="13799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2"/>
            <p:cNvSpPr/>
            <p:nvPr/>
          </p:nvSpPr>
          <p:spPr>
            <a:xfrm>
              <a:off x="872575" y="13799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2"/>
            <p:cNvSpPr/>
            <p:nvPr/>
          </p:nvSpPr>
          <p:spPr>
            <a:xfrm>
              <a:off x="91395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2"/>
            <p:cNvSpPr/>
            <p:nvPr/>
          </p:nvSpPr>
          <p:spPr>
            <a:xfrm>
              <a:off x="95370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2"/>
            <p:cNvSpPr/>
            <p:nvPr/>
          </p:nvSpPr>
          <p:spPr>
            <a:xfrm>
              <a:off x="99345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2"/>
            <p:cNvSpPr/>
            <p:nvPr/>
          </p:nvSpPr>
          <p:spPr>
            <a:xfrm>
              <a:off x="103322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2"/>
            <p:cNvSpPr/>
            <p:nvPr/>
          </p:nvSpPr>
          <p:spPr>
            <a:xfrm>
              <a:off x="107297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2"/>
            <p:cNvSpPr/>
            <p:nvPr/>
          </p:nvSpPr>
          <p:spPr>
            <a:xfrm>
              <a:off x="111272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2"/>
            <p:cNvSpPr/>
            <p:nvPr/>
          </p:nvSpPr>
          <p:spPr>
            <a:xfrm>
              <a:off x="1152500" y="13799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2"/>
            <p:cNvSpPr/>
            <p:nvPr/>
          </p:nvSpPr>
          <p:spPr>
            <a:xfrm>
              <a:off x="1192275" y="13799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2"/>
            <p:cNvSpPr/>
            <p:nvPr/>
          </p:nvSpPr>
          <p:spPr>
            <a:xfrm>
              <a:off x="1232025" y="13799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2"/>
            <p:cNvSpPr/>
            <p:nvPr/>
          </p:nvSpPr>
          <p:spPr>
            <a:xfrm>
              <a:off x="3176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2"/>
            <p:cNvSpPr/>
            <p:nvPr/>
          </p:nvSpPr>
          <p:spPr>
            <a:xfrm>
              <a:off x="355750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2"/>
            <p:cNvSpPr/>
            <p:nvPr/>
          </p:nvSpPr>
          <p:spPr>
            <a:xfrm>
              <a:off x="3971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2"/>
            <p:cNvSpPr/>
            <p:nvPr/>
          </p:nvSpPr>
          <p:spPr>
            <a:xfrm>
              <a:off x="435250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2"/>
            <p:cNvSpPr/>
            <p:nvPr/>
          </p:nvSpPr>
          <p:spPr>
            <a:xfrm>
              <a:off x="475000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2"/>
            <p:cNvSpPr/>
            <p:nvPr/>
          </p:nvSpPr>
          <p:spPr>
            <a:xfrm>
              <a:off x="516425" y="13458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2"/>
            <p:cNvSpPr/>
            <p:nvPr/>
          </p:nvSpPr>
          <p:spPr>
            <a:xfrm>
              <a:off x="554500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2"/>
            <p:cNvSpPr/>
            <p:nvPr/>
          </p:nvSpPr>
          <p:spPr>
            <a:xfrm>
              <a:off x="595925" y="13458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2"/>
            <p:cNvSpPr/>
            <p:nvPr/>
          </p:nvSpPr>
          <p:spPr>
            <a:xfrm>
              <a:off x="634025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2"/>
            <p:cNvSpPr/>
            <p:nvPr/>
          </p:nvSpPr>
          <p:spPr>
            <a:xfrm>
              <a:off x="673775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2"/>
            <p:cNvSpPr/>
            <p:nvPr/>
          </p:nvSpPr>
          <p:spPr>
            <a:xfrm>
              <a:off x="71520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2"/>
            <p:cNvSpPr/>
            <p:nvPr/>
          </p:nvSpPr>
          <p:spPr>
            <a:xfrm>
              <a:off x="753300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2"/>
            <p:cNvSpPr/>
            <p:nvPr/>
          </p:nvSpPr>
          <p:spPr>
            <a:xfrm>
              <a:off x="79470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2"/>
            <p:cNvSpPr/>
            <p:nvPr/>
          </p:nvSpPr>
          <p:spPr>
            <a:xfrm>
              <a:off x="832825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2"/>
            <p:cNvSpPr/>
            <p:nvPr/>
          </p:nvSpPr>
          <p:spPr>
            <a:xfrm>
              <a:off x="872575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2"/>
            <p:cNvSpPr/>
            <p:nvPr/>
          </p:nvSpPr>
          <p:spPr>
            <a:xfrm>
              <a:off x="91395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2"/>
            <p:cNvSpPr/>
            <p:nvPr/>
          </p:nvSpPr>
          <p:spPr>
            <a:xfrm>
              <a:off x="95370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2"/>
            <p:cNvSpPr/>
            <p:nvPr/>
          </p:nvSpPr>
          <p:spPr>
            <a:xfrm>
              <a:off x="99345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2"/>
            <p:cNvSpPr/>
            <p:nvPr/>
          </p:nvSpPr>
          <p:spPr>
            <a:xfrm>
              <a:off x="10332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2"/>
            <p:cNvSpPr/>
            <p:nvPr/>
          </p:nvSpPr>
          <p:spPr>
            <a:xfrm>
              <a:off x="107297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2"/>
            <p:cNvSpPr/>
            <p:nvPr/>
          </p:nvSpPr>
          <p:spPr>
            <a:xfrm>
              <a:off x="11127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2"/>
            <p:cNvSpPr/>
            <p:nvPr/>
          </p:nvSpPr>
          <p:spPr>
            <a:xfrm>
              <a:off x="1152500" y="13458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2"/>
            <p:cNvSpPr/>
            <p:nvPr/>
          </p:nvSpPr>
          <p:spPr>
            <a:xfrm>
              <a:off x="1192275" y="13458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2"/>
            <p:cNvSpPr/>
            <p:nvPr/>
          </p:nvSpPr>
          <p:spPr>
            <a:xfrm>
              <a:off x="1232025" y="13458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2"/>
            <p:cNvSpPr/>
            <p:nvPr/>
          </p:nvSpPr>
          <p:spPr>
            <a:xfrm>
              <a:off x="3176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2"/>
            <p:cNvSpPr/>
            <p:nvPr/>
          </p:nvSpPr>
          <p:spPr>
            <a:xfrm>
              <a:off x="355750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2"/>
            <p:cNvSpPr/>
            <p:nvPr/>
          </p:nvSpPr>
          <p:spPr>
            <a:xfrm>
              <a:off x="3971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2"/>
            <p:cNvSpPr/>
            <p:nvPr/>
          </p:nvSpPr>
          <p:spPr>
            <a:xfrm>
              <a:off x="435250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2"/>
            <p:cNvSpPr/>
            <p:nvPr/>
          </p:nvSpPr>
          <p:spPr>
            <a:xfrm>
              <a:off x="475000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2"/>
            <p:cNvSpPr/>
            <p:nvPr/>
          </p:nvSpPr>
          <p:spPr>
            <a:xfrm>
              <a:off x="516425" y="13116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2"/>
            <p:cNvSpPr/>
            <p:nvPr/>
          </p:nvSpPr>
          <p:spPr>
            <a:xfrm>
              <a:off x="554500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2"/>
            <p:cNvSpPr/>
            <p:nvPr/>
          </p:nvSpPr>
          <p:spPr>
            <a:xfrm>
              <a:off x="595925" y="13116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2"/>
            <p:cNvSpPr/>
            <p:nvPr/>
          </p:nvSpPr>
          <p:spPr>
            <a:xfrm>
              <a:off x="634025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2"/>
            <p:cNvSpPr/>
            <p:nvPr/>
          </p:nvSpPr>
          <p:spPr>
            <a:xfrm>
              <a:off x="673775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2"/>
            <p:cNvSpPr/>
            <p:nvPr/>
          </p:nvSpPr>
          <p:spPr>
            <a:xfrm>
              <a:off x="71520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2"/>
            <p:cNvSpPr/>
            <p:nvPr/>
          </p:nvSpPr>
          <p:spPr>
            <a:xfrm>
              <a:off x="753300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2"/>
            <p:cNvSpPr/>
            <p:nvPr/>
          </p:nvSpPr>
          <p:spPr>
            <a:xfrm>
              <a:off x="79470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2"/>
            <p:cNvSpPr/>
            <p:nvPr/>
          </p:nvSpPr>
          <p:spPr>
            <a:xfrm>
              <a:off x="832825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2"/>
            <p:cNvSpPr/>
            <p:nvPr/>
          </p:nvSpPr>
          <p:spPr>
            <a:xfrm>
              <a:off x="872575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2"/>
            <p:cNvSpPr/>
            <p:nvPr/>
          </p:nvSpPr>
          <p:spPr>
            <a:xfrm>
              <a:off x="91395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2"/>
            <p:cNvSpPr/>
            <p:nvPr/>
          </p:nvSpPr>
          <p:spPr>
            <a:xfrm>
              <a:off x="95370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2"/>
            <p:cNvSpPr/>
            <p:nvPr/>
          </p:nvSpPr>
          <p:spPr>
            <a:xfrm>
              <a:off x="99345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2"/>
            <p:cNvSpPr/>
            <p:nvPr/>
          </p:nvSpPr>
          <p:spPr>
            <a:xfrm>
              <a:off x="10332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2"/>
            <p:cNvSpPr/>
            <p:nvPr/>
          </p:nvSpPr>
          <p:spPr>
            <a:xfrm>
              <a:off x="107297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2"/>
            <p:cNvSpPr/>
            <p:nvPr/>
          </p:nvSpPr>
          <p:spPr>
            <a:xfrm>
              <a:off x="11127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2"/>
            <p:cNvSpPr/>
            <p:nvPr/>
          </p:nvSpPr>
          <p:spPr>
            <a:xfrm>
              <a:off x="1152500" y="13116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2"/>
            <p:cNvSpPr/>
            <p:nvPr/>
          </p:nvSpPr>
          <p:spPr>
            <a:xfrm>
              <a:off x="1192275" y="13116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2"/>
            <p:cNvSpPr/>
            <p:nvPr/>
          </p:nvSpPr>
          <p:spPr>
            <a:xfrm>
              <a:off x="1232025" y="13116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2"/>
            <p:cNvSpPr/>
            <p:nvPr/>
          </p:nvSpPr>
          <p:spPr>
            <a:xfrm>
              <a:off x="276225" y="12775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2"/>
            <p:cNvSpPr/>
            <p:nvPr/>
          </p:nvSpPr>
          <p:spPr>
            <a:xfrm>
              <a:off x="3176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2"/>
            <p:cNvSpPr/>
            <p:nvPr/>
          </p:nvSpPr>
          <p:spPr>
            <a:xfrm>
              <a:off x="355750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2"/>
            <p:cNvSpPr/>
            <p:nvPr/>
          </p:nvSpPr>
          <p:spPr>
            <a:xfrm>
              <a:off x="3971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2"/>
            <p:cNvSpPr/>
            <p:nvPr/>
          </p:nvSpPr>
          <p:spPr>
            <a:xfrm>
              <a:off x="435250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2"/>
            <p:cNvSpPr/>
            <p:nvPr/>
          </p:nvSpPr>
          <p:spPr>
            <a:xfrm>
              <a:off x="475000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2"/>
            <p:cNvSpPr/>
            <p:nvPr/>
          </p:nvSpPr>
          <p:spPr>
            <a:xfrm>
              <a:off x="516425" y="12775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2"/>
            <p:cNvSpPr/>
            <p:nvPr/>
          </p:nvSpPr>
          <p:spPr>
            <a:xfrm>
              <a:off x="554500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2"/>
            <p:cNvSpPr/>
            <p:nvPr/>
          </p:nvSpPr>
          <p:spPr>
            <a:xfrm>
              <a:off x="595925" y="12775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2"/>
            <p:cNvSpPr/>
            <p:nvPr/>
          </p:nvSpPr>
          <p:spPr>
            <a:xfrm>
              <a:off x="634025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2"/>
            <p:cNvSpPr/>
            <p:nvPr/>
          </p:nvSpPr>
          <p:spPr>
            <a:xfrm>
              <a:off x="673775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2"/>
            <p:cNvSpPr/>
            <p:nvPr/>
          </p:nvSpPr>
          <p:spPr>
            <a:xfrm>
              <a:off x="71520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2"/>
            <p:cNvSpPr/>
            <p:nvPr/>
          </p:nvSpPr>
          <p:spPr>
            <a:xfrm>
              <a:off x="753300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2"/>
            <p:cNvSpPr/>
            <p:nvPr/>
          </p:nvSpPr>
          <p:spPr>
            <a:xfrm>
              <a:off x="79470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2"/>
            <p:cNvSpPr/>
            <p:nvPr/>
          </p:nvSpPr>
          <p:spPr>
            <a:xfrm>
              <a:off x="832825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2"/>
            <p:cNvSpPr/>
            <p:nvPr/>
          </p:nvSpPr>
          <p:spPr>
            <a:xfrm>
              <a:off x="872575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2"/>
            <p:cNvSpPr/>
            <p:nvPr/>
          </p:nvSpPr>
          <p:spPr>
            <a:xfrm>
              <a:off x="91395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2"/>
            <p:cNvSpPr/>
            <p:nvPr/>
          </p:nvSpPr>
          <p:spPr>
            <a:xfrm>
              <a:off x="95370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2"/>
            <p:cNvSpPr/>
            <p:nvPr/>
          </p:nvSpPr>
          <p:spPr>
            <a:xfrm>
              <a:off x="99345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2"/>
            <p:cNvSpPr/>
            <p:nvPr/>
          </p:nvSpPr>
          <p:spPr>
            <a:xfrm>
              <a:off x="10332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2"/>
            <p:cNvSpPr/>
            <p:nvPr/>
          </p:nvSpPr>
          <p:spPr>
            <a:xfrm>
              <a:off x="107297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2"/>
            <p:cNvSpPr/>
            <p:nvPr/>
          </p:nvSpPr>
          <p:spPr>
            <a:xfrm>
              <a:off x="11127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2"/>
            <p:cNvSpPr/>
            <p:nvPr/>
          </p:nvSpPr>
          <p:spPr>
            <a:xfrm>
              <a:off x="1152500" y="12775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2"/>
            <p:cNvSpPr/>
            <p:nvPr/>
          </p:nvSpPr>
          <p:spPr>
            <a:xfrm>
              <a:off x="1192275" y="12775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2"/>
            <p:cNvSpPr/>
            <p:nvPr/>
          </p:nvSpPr>
          <p:spPr>
            <a:xfrm>
              <a:off x="1232025" y="12775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2"/>
            <p:cNvSpPr/>
            <p:nvPr/>
          </p:nvSpPr>
          <p:spPr>
            <a:xfrm>
              <a:off x="276225" y="1243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2"/>
            <p:cNvSpPr/>
            <p:nvPr/>
          </p:nvSpPr>
          <p:spPr>
            <a:xfrm>
              <a:off x="3176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2"/>
            <p:cNvSpPr/>
            <p:nvPr/>
          </p:nvSpPr>
          <p:spPr>
            <a:xfrm>
              <a:off x="355750" y="1243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2"/>
            <p:cNvSpPr/>
            <p:nvPr/>
          </p:nvSpPr>
          <p:spPr>
            <a:xfrm>
              <a:off x="3971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2"/>
            <p:cNvSpPr/>
            <p:nvPr/>
          </p:nvSpPr>
          <p:spPr>
            <a:xfrm>
              <a:off x="435250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2"/>
            <p:cNvSpPr/>
            <p:nvPr/>
          </p:nvSpPr>
          <p:spPr>
            <a:xfrm>
              <a:off x="475000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2"/>
            <p:cNvSpPr/>
            <p:nvPr/>
          </p:nvSpPr>
          <p:spPr>
            <a:xfrm>
              <a:off x="516425" y="12434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2"/>
            <p:cNvSpPr/>
            <p:nvPr/>
          </p:nvSpPr>
          <p:spPr>
            <a:xfrm>
              <a:off x="554500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2"/>
            <p:cNvSpPr/>
            <p:nvPr/>
          </p:nvSpPr>
          <p:spPr>
            <a:xfrm>
              <a:off x="595925" y="12434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2"/>
            <p:cNvSpPr/>
            <p:nvPr/>
          </p:nvSpPr>
          <p:spPr>
            <a:xfrm>
              <a:off x="634025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2"/>
            <p:cNvSpPr/>
            <p:nvPr/>
          </p:nvSpPr>
          <p:spPr>
            <a:xfrm>
              <a:off x="673775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2"/>
            <p:cNvSpPr/>
            <p:nvPr/>
          </p:nvSpPr>
          <p:spPr>
            <a:xfrm>
              <a:off x="71520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2"/>
            <p:cNvSpPr/>
            <p:nvPr/>
          </p:nvSpPr>
          <p:spPr>
            <a:xfrm>
              <a:off x="753300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2"/>
            <p:cNvSpPr/>
            <p:nvPr/>
          </p:nvSpPr>
          <p:spPr>
            <a:xfrm>
              <a:off x="79470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2"/>
            <p:cNvSpPr/>
            <p:nvPr/>
          </p:nvSpPr>
          <p:spPr>
            <a:xfrm>
              <a:off x="832825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2"/>
            <p:cNvSpPr/>
            <p:nvPr/>
          </p:nvSpPr>
          <p:spPr>
            <a:xfrm>
              <a:off x="872575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2"/>
            <p:cNvSpPr/>
            <p:nvPr/>
          </p:nvSpPr>
          <p:spPr>
            <a:xfrm>
              <a:off x="91395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2"/>
            <p:cNvSpPr/>
            <p:nvPr/>
          </p:nvSpPr>
          <p:spPr>
            <a:xfrm>
              <a:off x="95370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2"/>
            <p:cNvSpPr/>
            <p:nvPr/>
          </p:nvSpPr>
          <p:spPr>
            <a:xfrm>
              <a:off x="99345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2"/>
            <p:cNvSpPr/>
            <p:nvPr/>
          </p:nvSpPr>
          <p:spPr>
            <a:xfrm>
              <a:off x="10332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2"/>
            <p:cNvSpPr/>
            <p:nvPr/>
          </p:nvSpPr>
          <p:spPr>
            <a:xfrm>
              <a:off x="107297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2"/>
            <p:cNvSpPr/>
            <p:nvPr/>
          </p:nvSpPr>
          <p:spPr>
            <a:xfrm>
              <a:off x="11127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2"/>
            <p:cNvSpPr/>
            <p:nvPr/>
          </p:nvSpPr>
          <p:spPr>
            <a:xfrm>
              <a:off x="1152500" y="12434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2"/>
            <p:cNvSpPr/>
            <p:nvPr/>
          </p:nvSpPr>
          <p:spPr>
            <a:xfrm>
              <a:off x="1192275" y="12434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2"/>
            <p:cNvSpPr/>
            <p:nvPr/>
          </p:nvSpPr>
          <p:spPr>
            <a:xfrm>
              <a:off x="1232025" y="12434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2"/>
            <p:cNvSpPr/>
            <p:nvPr/>
          </p:nvSpPr>
          <p:spPr>
            <a:xfrm>
              <a:off x="276225" y="1209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2"/>
            <p:cNvSpPr/>
            <p:nvPr/>
          </p:nvSpPr>
          <p:spPr>
            <a:xfrm>
              <a:off x="3176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2"/>
            <p:cNvSpPr/>
            <p:nvPr/>
          </p:nvSpPr>
          <p:spPr>
            <a:xfrm>
              <a:off x="355750" y="1209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2"/>
            <p:cNvSpPr/>
            <p:nvPr/>
          </p:nvSpPr>
          <p:spPr>
            <a:xfrm>
              <a:off x="3971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2"/>
            <p:cNvSpPr/>
            <p:nvPr/>
          </p:nvSpPr>
          <p:spPr>
            <a:xfrm>
              <a:off x="435250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2"/>
            <p:cNvSpPr/>
            <p:nvPr/>
          </p:nvSpPr>
          <p:spPr>
            <a:xfrm>
              <a:off x="475000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2"/>
            <p:cNvSpPr/>
            <p:nvPr/>
          </p:nvSpPr>
          <p:spPr>
            <a:xfrm>
              <a:off x="516425" y="12094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2"/>
            <p:cNvSpPr/>
            <p:nvPr/>
          </p:nvSpPr>
          <p:spPr>
            <a:xfrm>
              <a:off x="554500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2"/>
            <p:cNvSpPr/>
            <p:nvPr/>
          </p:nvSpPr>
          <p:spPr>
            <a:xfrm>
              <a:off x="595925" y="1209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2"/>
            <p:cNvSpPr/>
            <p:nvPr/>
          </p:nvSpPr>
          <p:spPr>
            <a:xfrm>
              <a:off x="634025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2"/>
            <p:cNvSpPr/>
            <p:nvPr/>
          </p:nvSpPr>
          <p:spPr>
            <a:xfrm>
              <a:off x="673775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2"/>
            <p:cNvSpPr/>
            <p:nvPr/>
          </p:nvSpPr>
          <p:spPr>
            <a:xfrm>
              <a:off x="71520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2"/>
            <p:cNvSpPr/>
            <p:nvPr/>
          </p:nvSpPr>
          <p:spPr>
            <a:xfrm>
              <a:off x="753300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2"/>
            <p:cNvSpPr/>
            <p:nvPr/>
          </p:nvSpPr>
          <p:spPr>
            <a:xfrm>
              <a:off x="79470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2"/>
            <p:cNvSpPr/>
            <p:nvPr/>
          </p:nvSpPr>
          <p:spPr>
            <a:xfrm>
              <a:off x="832825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2"/>
            <p:cNvSpPr/>
            <p:nvPr/>
          </p:nvSpPr>
          <p:spPr>
            <a:xfrm>
              <a:off x="872575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2"/>
            <p:cNvSpPr/>
            <p:nvPr/>
          </p:nvSpPr>
          <p:spPr>
            <a:xfrm>
              <a:off x="91395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2"/>
            <p:cNvSpPr/>
            <p:nvPr/>
          </p:nvSpPr>
          <p:spPr>
            <a:xfrm>
              <a:off x="95370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2"/>
            <p:cNvSpPr/>
            <p:nvPr/>
          </p:nvSpPr>
          <p:spPr>
            <a:xfrm>
              <a:off x="99345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2"/>
            <p:cNvSpPr/>
            <p:nvPr/>
          </p:nvSpPr>
          <p:spPr>
            <a:xfrm>
              <a:off x="10332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2"/>
            <p:cNvSpPr/>
            <p:nvPr/>
          </p:nvSpPr>
          <p:spPr>
            <a:xfrm>
              <a:off x="107297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2"/>
            <p:cNvSpPr/>
            <p:nvPr/>
          </p:nvSpPr>
          <p:spPr>
            <a:xfrm>
              <a:off x="11127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2"/>
            <p:cNvSpPr/>
            <p:nvPr/>
          </p:nvSpPr>
          <p:spPr>
            <a:xfrm>
              <a:off x="1152500" y="1209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2"/>
            <p:cNvSpPr/>
            <p:nvPr/>
          </p:nvSpPr>
          <p:spPr>
            <a:xfrm>
              <a:off x="1192275" y="12094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2"/>
            <p:cNvSpPr/>
            <p:nvPr/>
          </p:nvSpPr>
          <p:spPr>
            <a:xfrm>
              <a:off x="1232025" y="12094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2"/>
            <p:cNvSpPr/>
            <p:nvPr/>
          </p:nvSpPr>
          <p:spPr>
            <a:xfrm>
              <a:off x="276225" y="11753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2"/>
            <p:cNvSpPr/>
            <p:nvPr/>
          </p:nvSpPr>
          <p:spPr>
            <a:xfrm>
              <a:off x="3176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2"/>
            <p:cNvSpPr/>
            <p:nvPr/>
          </p:nvSpPr>
          <p:spPr>
            <a:xfrm>
              <a:off x="355750" y="117530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2"/>
            <p:cNvSpPr/>
            <p:nvPr/>
          </p:nvSpPr>
          <p:spPr>
            <a:xfrm>
              <a:off x="3971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2"/>
            <p:cNvSpPr/>
            <p:nvPr/>
          </p:nvSpPr>
          <p:spPr>
            <a:xfrm>
              <a:off x="435250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2"/>
            <p:cNvSpPr/>
            <p:nvPr/>
          </p:nvSpPr>
          <p:spPr>
            <a:xfrm>
              <a:off x="475025" y="117530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2"/>
            <p:cNvSpPr/>
            <p:nvPr/>
          </p:nvSpPr>
          <p:spPr>
            <a:xfrm>
              <a:off x="516425" y="1175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2"/>
            <p:cNvSpPr/>
            <p:nvPr/>
          </p:nvSpPr>
          <p:spPr>
            <a:xfrm>
              <a:off x="554525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2"/>
            <p:cNvSpPr/>
            <p:nvPr/>
          </p:nvSpPr>
          <p:spPr>
            <a:xfrm>
              <a:off x="595925" y="11753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2"/>
            <p:cNvSpPr/>
            <p:nvPr/>
          </p:nvSpPr>
          <p:spPr>
            <a:xfrm>
              <a:off x="634025" y="11753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2"/>
            <p:cNvSpPr/>
            <p:nvPr/>
          </p:nvSpPr>
          <p:spPr>
            <a:xfrm>
              <a:off x="673775" y="11753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2"/>
            <p:cNvSpPr/>
            <p:nvPr/>
          </p:nvSpPr>
          <p:spPr>
            <a:xfrm>
              <a:off x="71520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2"/>
            <p:cNvSpPr/>
            <p:nvPr/>
          </p:nvSpPr>
          <p:spPr>
            <a:xfrm>
              <a:off x="753300" y="11753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2"/>
            <p:cNvSpPr/>
            <p:nvPr/>
          </p:nvSpPr>
          <p:spPr>
            <a:xfrm>
              <a:off x="79470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2"/>
            <p:cNvSpPr/>
            <p:nvPr/>
          </p:nvSpPr>
          <p:spPr>
            <a:xfrm>
              <a:off x="832825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2"/>
            <p:cNvSpPr/>
            <p:nvPr/>
          </p:nvSpPr>
          <p:spPr>
            <a:xfrm>
              <a:off x="872575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2"/>
            <p:cNvSpPr/>
            <p:nvPr/>
          </p:nvSpPr>
          <p:spPr>
            <a:xfrm>
              <a:off x="91395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2"/>
            <p:cNvSpPr/>
            <p:nvPr/>
          </p:nvSpPr>
          <p:spPr>
            <a:xfrm>
              <a:off x="95370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2"/>
            <p:cNvSpPr/>
            <p:nvPr/>
          </p:nvSpPr>
          <p:spPr>
            <a:xfrm>
              <a:off x="99345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2"/>
            <p:cNvSpPr/>
            <p:nvPr/>
          </p:nvSpPr>
          <p:spPr>
            <a:xfrm>
              <a:off x="10332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2"/>
            <p:cNvSpPr/>
            <p:nvPr/>
          </p:nvSpPr>
          <p:spPr>
            <a:xfrm>
              <a:off x="107297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2"/>
            <p:cNvSpPr/>
            <p:nvPr/>
          </p:nvSpPr>
          <p:spPr>
            <a:xfrm>
              <a:off x="11127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2"/>
            <p:cNvSpPr/>
            <p:nvPr/>
          </p:nvSpPr>
          <p:spPr>
            <a:xfrm>
              <a:off x="1152500" y="11753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2"/>
            <p:cNvSpPr/>
            <p:nvPr/>
          </p:nvSpPr>
          <p:spPr>
            <a:xfrm>
              <a:off x="1192275" y="1175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2"/>
            <p:cNvSpPr/>
            <p:nvPr/>
          </p:nvSpPr>
          <p:spPr>
            <a:xfrm>
              <a:off x="1232025" y="1175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2"/>
            <p:cNvSpPr/>
            <p:nvPr/>
          </p:nvSpPr>
          <p:spPr>
            <a:xfrm>
              <a:off x="236475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2"/>
            <p:cNvSpPr/>
            <p:nvPr/>
          </p:nvSpPr>
          <p:spPr>
            <a:xfrm>
              <a:off x="276225" y="11412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2"/>
            <p:cNvSpPr/>
            <p:nvPr/>
          </p:nvSpPr>
          <p:spPr>
            <a:xfrm>
              <a:off x="3176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2"/>
            <p:cNvSpPr/>
            <p:nvPr/>
          </p:nvSpPr>
          <p:spPr>
            <a:xfrm>
              <a:off x="355750" y="114120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2"/>
            <p:cNvSpPr/>
            <p:nvPr/>
          </p:nvSpPr>
          <p:spPr>
            <a:xfrm>
              <a:off x="3971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2"/>
            <p:cNvSpPr/>
            <p:nvPr/>
          </p:nvSpPr>
          <p:spPr>
            <a:xfrm>
              <a:off x="435250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2"/>
            <p:cNvSpPr/>
            <p:nvPr/>
          </p:nvSpPr>
          <p:spPr>
            <a:xfrm>
              <a:off x="475000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2"/>
            <p:cNvSpPr/>
            <p:nvPr/>
          </p:nvSpPr>
          <p:spPr>
            <a:xfrm>
              <a:off x="516425" y="11412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2"/>
            <p:cNvSpPr/>
            <p:nvPr/>
          </p:nvSpPr>
          <p:spPr>
            <a:xfrm>
              <a:off x="554500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2"/>
            <p:cNvSpPr/>
            <p:nvPr/>
          </p:nvSpPr>
          <p:spPr>
            <a:xfrm>
              <a:off x="595925" y="11412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2"/>
            <p:cNvSpPr/>
            <p:nvPr/>
          </p:nvSpPr>
          <p:spPr>
            <a:xfrm>
              <a:off x="634025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2"/>
            <p:cNvSpPr/>
            <p:nvPr/>
          </p:nvSpPr>
          <p:spPr>
            <a:xfrm>
              <a:off x="673775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2"/>
            <p:cNvSpPr/>
            <p:nvPr/>
          </p:nvSpPr>
          <p:spPr>
            <a:xfrm>
              <a:off x="71520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2"/>
            <p:cNvSpPr/>
            <p:nvPr/>
          </p:nvSpPr>
          <p:spPr>
            <a:xfrm>
              <a:off x="753300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2"/>
            <p:cNvSpPr/>
            <p:nvPr/>
          </p:nvSpPr>
          <p:spPr>
            <a:xfrm>
              <a:off x="79470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2"/>
            <p:cNvSpPr/>
            <p:nvPr/>
          </p:nvSpPr>
          <p:spPr>
            <a:xfrm>
              <a:off x="832825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2"/>
            <p:cNvSpPr/>
            <p:nvPr/>
          </p:nvSpPr>
          <p:spPr>
            <a:xfrm>
              <a:off x="872575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2"/>
            <p:cNvSpPr/>
            <p:nvPr/>
          </p:nvSpPr>
          <p:spPr>
            <a:xfrm>
              <a:off x="91395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2"/>
            <p:cNvSpPr/>
            <p:nvPr/>
          </p:nvSpPr>
          <p:spPr>
            <a:xfrm>
              <a:off x="95370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2"/>
            <p:cNvSpPr/>
            <p:nvPr/>
          </p:nvSpPr>
          <p:spPr>
            <a:xfrm>
              <a:off x="99345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2"/>
            <p:cNvSpPr/>
            <p:nvPr/>
          </p:nvSpPr>
          <p:spPr>
            <a:xfrm>
              <a:off x="10332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2"/>
            <p:cNvSpPr/>
            <p:nvPr/>
          </p:nvSpPr>
          <p:spPr>
            <a:xfrm>
              <a:off x="107297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2"/>
            <p:cNvSpPr/>
            <p:nvPr/>
          </p:nvSpPr>
          <p:spPr>
            <a:xfrm>
              <a:off x="11127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2"/>
            <p:cNvSpPr/>
            <p:nvPr/>
          </p:nvSpPr>
          <p:spPr>
            <a:xfrm>
              <a:off x="1152500" y="11412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2"/>
            <p:cNvSpPr/>
            <p:nvPr/>
          </p:nvSpPr>
          <p:spPr>
            <a:xfrm>
              <a:off x="1192275" y="11412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2"/>
            <p:cNvSpPr/>
            <p:nvPr/>
          </p:nvSpPr>
          <p:spPr>
            <a:xfrm>
              <a:off x="1232025" y="11412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2"/>
            <p:cNvSpPr/>
            <p:nvPr/>
          </p:nvSpPr>
          <p:spPr>
            <a:xfrm>
              <a:off x="23647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2"/>
            <p:cNvSpPr/>
            <p:nvPr/>
          </p:nvSpPr>
          <p:spPr>
            <a:xfrm>
              <a:off x="27622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2"/>
            <p:cNvSpPr/>
            <p:nvPr/>
          </p:nvSpPr>
          <p:spPr>
            <a:xfrm>
              <a:off x="3176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2"/>
            <p:cNvSpPr/>
            <p:nvPr/>
          </p:nvSpPr>
          <p:spPr>
            <a:xfrm>
              <a:off x="355750" y="1107075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2"/>
            <p:cNvSpPr/>
            <p:nvPr/>
          </p:nvSpPr>
          <p:spPr>
            <a:xfrm>
              <a:off x="3971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2"/>
            <p:cNvSpPr/>
            <p:nvPr/>
          </p:nvSpPr>
          <p:spPr>
            <a:xfrm>
              <a:off x="435250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2"/>
            <p:cNvSpPr/>
            <p:nvPr/>
          </p:nvSpPr>
          <p:spPr>
            <a:xfrm>
              <a:off x="475000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2"/>
            <p:cNvSpPr/>
            <p:nvPr/>
          </p:nvSpPr>
          <p:spPr>
            <a:xfrm>
              <a:off x="516425" y="11070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2"/>
            <p:cNvSpPr/>
            <p:nvPr/>
          </p:nvSpPr>
          <p:spPr>
            <a:xfrm>
              <a:off x="554500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2"/>
            <p:cNvSpPr/>
            <p:nvPr/>
          </p:nvSpPr>
          <p:spPr>
            <a:xfrm>
              <a:off x="595925" y="11070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2"/>
            <p:cNvSpPr/>
            <p:nvPr/>
          </p:nvSpPr>
          <p:spPr>
            <a:xfrm>
              <a:off x="63402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2"/>
            <p:cNvSpPr/>
            <p:nvPr/>
          </p:nvSpPr>
          <p:spPr>
            <a:xfrm>
              <a:off x="67377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2"/>
            <p:cNvSpPr/>
            <p:nvPr/>
          </p:nvSpPr>
          <p:spPr>
            <a:xfrm>
              <a:off x="71520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2"/>
            <p:cNvSpPr/>
            <p:nvPr/>
          </p:nvSpPr>
          <p:spPr>
            <a:xfrm>
              <a:off x="753300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2"/>
            <p:cNvSpPr/>
            <p:nvPr/>
          </p:nvSpPr>
          <p:spPr>
            <a:xfrm>
              <a:off x="79470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2"/>
            <p:cNvSpPr/>
            <p:nvPr/>
          </p:nvSpPr>
          <p:spPr>
            <a:xfrm>
              <a:off x="832825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2"/>
            <p:cNvSpPr/>
            <p:nvPr/>
          </p:nvSpPr>
          <p:spPr>
            <a:xfrm>
              <a:off x="872575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2"/>
            <p:cNvSpPr/>
            <p:nvPr/>
          </p:nvSpPr>
          <p:spPr>
            <a:xfrm>
              <a:off x="91395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2"/>
            <p:cNvSpPr/>
            <p:nvPr/>
          </p:nvSpPr>
          <p:spPr>
            <a:xfrm>
              <a:off x="95370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2"/>
            <p:cNvSpPr/>
            <p:nvPr/>
          </p:nvSpPr>
          <p:spPr>
            <a:xfrm>
              <a:off x="99345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2"/>
            <p:cNvSpPr/>
            <p:nvPr/>
          </p:nvSpPr>
          <p:spPr>
            <a:xfrm>
              <a:off x="10332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2"/>
            <p:cNvSpPr/>
            <p:nvPr/>
          </p:nvSpPr>
          <p:spPr>
            <a:xfrm>
              <a:off x="107297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2"/>
            <p:cNvSpPr/>
            <p:nvPr/>
          </p:nvSpPr>
          <p:spPr>
            <a:xfrm>
              <a:off x="11127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2"/>
            <p:cNvSpPr/>
            <p:nvPr/>
          </p:nvSpPr>
          <p:spPr>
            <a:xfrm>
              <a:off x="1152500" y="11070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2"/>
            <p:cNvSpPr/>
            <p:nvPr/>
          </p:nvSpPr>
          <p:spPr>
            <a:xfrm>
              <a:off x="1192275" y="11070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2"/>
            <p:cNvSpPr/>
            <p:nvPr/>
          </p:nvSpPr>
          <p:spPr>
            <a:xfrm>
              <a:off x="1232025" y="11070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2"/>
            <p:cNvSpPr/>
            <p:nvPr/>
          </p:nvSpPr>
          <p:spPr>
            <a:xfrm>
              <a:off x="23647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2"/>
            <p:cNvSpPr/>
            <p:nvPr/>
          </p:nvSpPr>
          <p:spPr>
            <a:xfrm>
              <a:off x="27622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2"/>
            <p:cNvSpPr/>
            <p:nvPr/>
          </p:nvSpPr>
          <p:spPr>
            <a:xfrm>
              <a:off x="3176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2"/>
            <p:cNvSpPr/>
            <p:nvPr/>
          </p:nvSpPr>
          <p:spPr>
            <a:xfrm>
              <a:off x="355750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2"/>
            <p:cNvSpPr/>
            <p:nvPr/>
          </p:nvSpPr>
          <p:spPr>
            <a:xfrm>
              <a:off x="3971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2"/>
            <p:cNvSpPr/>
            <p:nvPr/>
          </p:nvSpPr>
          <p:spPr>
            <a:xfrm>
              <a:off x="435250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2"/>
            <p:cNvSpPr/>
            <p:nvPr/>
          </p:nvSpPr>
          <p:spPr>
            <a:xfrm>
              <a:off x="475000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2"/>
            <p:cNvSpPr/>
            <p:nvPr/>
          </p:nvSpPr>
          <p:spPr>
            <a:xfrm>
              <a:off x="516425" y="10729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2"/>
            <p:cNvSpPr/>
            <p:nvPr/>
          </p:nvSpPr>
          <p:spPr>
            <a:xfrm>
              <a:off x="554500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2"/>
            <p:cNvSpPr/>
            <p:nvPr/>
          </p:nvSpPr>
          <p:spPr>
            <a:xfrm>
              <a:off x="595925" y="10729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2"/>
            <p:cNvSpPr/>
            <p:nvPr/>
          </p:nvSpPr>
          <p:spPr>
            <a:xfrm>
              <a:off x="63402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2"/>
            <p:cNvSpPr/>
            <p:nvPr/>
          </p:nvSpPr>
          <p:spPr>
            <a:xfrm>
              <a:off x="67377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2"/>
            <p:cNvSpPr/>
            <p:nvPr/>
          </p:nvSpPr>
          <p:spPr>
            <a:xfrm>
              <a:off x="71520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2"/>
            <p:cNvSpPr/>
            <p:nvPr/>
          </p:nvSpPr>
          <p:spPr>
            <a:xfrm>
              <a:off x="753300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2"/>
            <p:cNvSpPr/>
            <p:nvPr/>
          </p:nvSpPr>
          <p:spPr>
            <a:xfrm>
              <a:off x="79470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2"/>
            <p:cNvSpPr/>
            <p:nvPr/>
          </p:nvSpPr>
          <p:spPr>
            <a:xfrm>
              <a:off x="832825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2"/>
            <p:cNvSpPr/>
            <p:nvPr/>
          </p:nvSpPr>
          <p:spPr>
            <a:xfrm>
              <a:off x="872575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2"/>
            <p:cNvSpPr/>
            <p:nvPr/>
          </p:nvSpPr>
          <p:spPr>
            <a:xfrm>
              <a:off x="91395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2"/>
            <p:cNvSpPr/>
            <p:nvPr/>
          </p:nvSpPr>
          <p:spPr>
            <a:xfrm>
              <a:off x="95370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2"/>
            <p:cNvSpPr/>
            <p:nvPr/>
          </p:nvSpPr>
          <p:spPr>
            <a:xfrm>
              <a:off x="99345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2"/>
            <p:cNvSpPr/>
            <p:nvPr/>
          </p:nvSpPr>
          <p:spPr>
            <a:xfrm>
              <a:off x="10332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2"/>
            <p:cNvSpPr/>
            <p:nvPr/>
          </p:nvSpPr>
          <p:spPr>
            <a:xfrm>
              <a:off x="107297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2"/>
            <p:cNvSpPr/>
            <p:nvPr/>
          </p:nvSpPr>
          <p:spPr>
            <a:xfrm>
              <a:off x="11127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2"/>
            <p:cNvSpPr/>
            <p:nvPr/>
          </p:nvSpPr>
          <p:spPr>
            <a:xfrm>
              <a:off x="1152500" y="10729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2"/>
            <p:cNvSpPr/>
            <p:nvPr/>
          </p:nvSpPr>
          <p:spPr>
            <a:xfrm>
              <a:off x="1192275" y="10729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2"/>
            <p:cNvSpPr/>
            <p:nvPr/>
          </p:nvSpPr>
          <p:spPr>
            <a:xfrm>
              <a:off x="1232025" y="10729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2"/>
            <p:cNvSpPr/>
            <p:nvPr/>
          </p:nvSpPr>
          <p:spPr>
            <a:xfrm>
              <a:off x="23647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2"/>
            <p:cNvSpPr/>
            <p:nvPr/>
          </p:nvSpPr>
          <p:spPr>
            <a:xfrm>
              <a:off x="27622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2"/>
            <p:cNvSpPr/>
            <p:nvPr/>
          </p:nvSpPr>
          <p:spPr>
            <a:xfrm>
              <a:off x="3176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2"/>
            <p:cNvSpPr/>
            <p:nvPr/>
          </p:nvSpPr>
          <p:spPr>
            <a:xfrm>
              <a:off x="355750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2"/>
            <p:cNvSpPr/>
            <p:nvPr/>
          </p:nvSpPr>
          <p:spPr>
            <a:xfrm>
              <a:off x="3971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2"/>
            <p:cNvSpPr/>
            <p:nvPr/>
          </p:nvSpPr>
          <p:spPr>
            <a:xfrm>
              <a:off x="435250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2"/>
            <p:cNvSpPr/>
            <p:nvPr/>
          </p:nvSpPr>
          <p:spPr>
            <a:xfrm>
              <a:off x="475000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2"/>
            <p:cNvSpPr/>
            <p:nvPr/>
          </p:nvSpPr>
          <p:spPr>
            <a:xfrm>
              <a:off x="516425" y="10388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2"/>
            <p:cNvSpPr/>
            <p:nvPr/>
          </p:nvSpPr>
          <p:spPr>
            <a:xfrm>
              <a:off x="554500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2"/>
            <p:cNvSpPr/>
            <p:nvPr/>
          </p:nvSpPr>
          <p:spPr>
            <a:xfrm>
              <a:off x="595925" y="10388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2"/>
            <p:cNvSpPr/>
            <p:nvPr/>
          </p:nvSpPr>
          <p:spPr>
            <a:xfrm>
              <a:off x="63402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2"/>
            <p:cNvSpPr/>
            <p:nvPr/>
          </p:nvSpPr>
          <p:spPr>
            <a:xfrm>
              <a:off x="67377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2"/>
            <p:cNvSpPr/>
            <p:nvPr/>
          </p:nvSpPr>
          <p:spPr>
            <a:xfrm>
              <a:off x="71520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2"/>
            <p:cNvSpPr/>
            <p:nvPr/>
          </p:nvSpPr>
          <p:spPr>
            <a:xfrm>
              <a:off x="753300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2"/>
            <p:cNvSpPr/>
            <p:nvPr/>
          </p:nvSpPr>
          <p:spPr>
            <a:xfrm>
              <a:off x="79470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2"/>
            <p:cNvSpPr/>
            <p:nvPr/>
          </p:nvSpPr>
          <p:spPr>
            <a:xfrm>
              <a:off x="832825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2"/>
            <p:cNvSpPr/>
            <p:nvPr/>
          </p:nvSpPr>
          <p:spPr>
            <a:xfrm>
              <a:off x="872575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2"/>
            <p:cNvSpPr/>
            <p:nvPr/>
          </p:nvSpPr>
          <p:spPr>
            <a:xfrm>
              <a:off x="91395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2"/>
            <p:cNvSpPr/>
            <p:nvPr/>
          </p:nvSpPr>
          <p:spPr>
            <a:xfrm>
              <a:off x="95370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2"/>
            <p:cNvSpPr/>
            <p:nvPr/>
          </p:nvSpPr>
          <p:spPr>
            <a:xfrm>
              <a:off x="99345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2"/>
            <p:cNvSpPr/>
            <p:nvPr/>
          </p:nvSpPr>
          <p:spPr>
            <a:xfrm>
              <a:off x="10332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2"/>
            <p:cNvSpPr/>
            <p:nvPr/>
          </p:nvSpPr>
          <p:spPr>
            <a:xfrm>
              <a:off x="107297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2"/>
            <p:cNvSpPr/>
            <p:nvPr/>
          </p:nvSpPr>
          <p:spPr>
            <a:xfrm>
              <a:off x="11127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2"/>
            <p:cNvSpPr/>
            <p:nvPr/>
          </p:nvSpPr>
          <p:spPr>
            <a:xfrm>
              <a:off x="1152500" y="10388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2"/>
            <p:cNvSpPr/>
            <p:nvPr/>
          </p:nvSpPr>
          <p:spPr>
            <a:xfrm>
              <a:off x="1192275" y="10388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2"/>
            <p:cNvSpPr/>
            <p:nvPr/>
          </p:nvSpPr>
          <p:spPr>
            <a:xfrm>
              <a:off x="1232025" y="10388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2"/>
            <p:cNvSpPr/>
            <p:nvPr/>
          </p:nvSpPr>
          <p:spPr>
            <a:xfrm>
              <a:off x="236475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2"/>
            <p:cNvSpPr/>
            <p:nvPr/>
          </p:nvSpPr>
          <p:spPr>
            <a:xfrm>
              <a:off x="276225" y="10048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2"/>
            <p:cNvSpPr/>
            <p:nvPr/>
          </p:nvSpPr>
          <p:spPr>
            <a:xfrm>
              <a:off x="3176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2"/>
            <p:cNvSpPr/>
            <p:nvPr/>
          </p:nvSpPr>
          <p:spPr>
            <a:xfrm>
              <a:off x="355750" y="10047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2"/>
            <p:cNvSpPr/>
            <p:nvPr/>
          </p:nvSpPr>
          <p:spPr>
            <a:xfrm>
              <a:off x="3971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2"/>
            <p:cNvSpPr/>
            <p:nvPr/>
          </p:nvSpPr>
          <p:spPr>
            <a:xfrm>
              <a:off x="435250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2"/>
            <p:cNvSpPr/>
            <p:nvPr/>
          </p:nvSpPr>
          <p:spPr>
            <a:xfrm>
              <a:off x="475025" y="100480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2"/>
            <p:cNvSpPr/>
            <p:nvPr/>
          </p:nvSpPr>
          <p:spPr>
            <a:xfrm>
              <a:off x="516425" y="10047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2"/>
            <p:cNvSpPr/>
            <p:nvPr/>
          </p:nvSpPr>
          <p:spPr>
            <a:xfrm>
              <a:off x="554525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2"/>
            <p:cNvSpPr/>
            <p:nvPr/>
          </p:nvSpPr>
          <p:spPr>
            <a:xfrm>
              <a:off x="595925" y="10047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2"/>
            <p:cNvSpPr/>
            <p:nvPr/>
          </p:nvSpPr>
          <p:spPr>
            <a:xfrm>
              <a:off x="634025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2"/>
            <p:cNvSpPr/>
            <p:nvPr/>
          </p:nvSpPr>
          <p:spPr>
            <a:xfrm>
              <a:off x="673775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2"/>
            <p:cNvSpPr/>
            <p:nvPr/>
          </p:nvSpPr>
          <p:spPr>
            <a:xfrm>
              <a:off x="71520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2"/>
            <p:cNvSpPr/>
            <p:nvPr/>
          </p:nvSpPr>
          <p:spPr>
            <a:xfrm>
              <a:off x="753300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2"/>
            <p:cNvSpPr/>
            <p:nvPr/>
          </p:nvSpPr>
          <p:spPr>
            <a:xfrm>
              <a:off x="79470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2"/>
            <p:cNvSpPr/>
            <p:nvPr/>
          </p:nvSpPr>
          <p:spPr>
            <a:xfrm>
              <a:off x="832825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2"/>
            <p:cNvSpPr/>
            <p:nvPr/>
          </p:nvSpPr>
          <p:spPr>
            <a:xfrm>
              <a:off x="872575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2"/>
            <p:cNvSpPr/>
            <p:nvPr/>
          </p:nvSpPr>
          <p:spPr>
            <a:xfrm>
              <a:off x="91395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2"/>
            <p:cNvSpPr/>
            <p:nvPr/>
          </p:nvSpPr>
          <p:spPr>
            <a:xfrm>
              <a:off x="95370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2"/>
            <p:cNvSpPr/>
            <p:nvPr/>
          </p:nvSpPr>
          <p:spPr>
            <a:xfrm>
              <a:off x="99345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2"/>
            <p:cNvSpPr/>
            <p:nvPr/>
          </p:nvSpPr>
          <p:spPr>
            <a:xfrm>
              <a:off x="10332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2"/>
            <p:cNvSpPr/>
            <p:nvPr/>
          </p:nvSpPr>
          <p:spPr>
            <a:xfrm>
              <a:off x="107297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2"/>
            <p:cNvSpPr/>
            <p:nvPr/>
          </p:nvSpPr>
          <p:spPr>
            <a:xfrm>
              <a:off x="11127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2"/>
            <p:cNvSpPr/>
            <p:nvPr/>
          </p:nvSpPr>
          <p:spPr>
            <a:xfrm>
              <a:off x="1152500" y="10047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2"/>
            <p:cNvSpPr/>
            <p:nvPr/>
          </p:nvSpPr>
          <p:spPr>
            <a:xfrm>
              <a:off x="1192275" y="10047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2"/>
            <p:cNvSpPr/>
            <p:nvPr/>
          </p:nvSpPr>
          <p:spPr>
            <a:xfrm>
              <a:off x="1232025" y="10047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2"/>
            <p:cNvSpPr/>
            <p:nvPr/>
          </p:nvSpPr>
          <p:spPr>
            <a:xfrm>
              <a:off x="276225" y="9707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2"/>
            <p:cNvSpPr/>
            <p:nvPr/>
          </p:nvSpPr>
          <p:spPr>
            <a:xfrm>
              <a:off x="3176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2"/>
            <p:cNvSpPr/>
            <p:nvPr/>
          </p:nvSpPr>
          <p:spPr>
            <a:xfrm>
              <a:off x="355750" y="97065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2"/>
            <p:cNvSpPr/>
            <p:nvPr/>
          </p:nvSpPr>
          <p:spPr>
            <a:xfrm>
              <a:off x="3971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2"/>
            <p:cNvSpPr/>
            <p:nvPr/>
          </p:nvSpPr>
          <p:spPr>
            <a:xfrm>
              <a:off x="435250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2"/>
            <p:cNvSpPr/>
            <p:nvPr/>
          </p:nvSpPr>
          <p:spPr>
            <a:xfrm>
              <a:off x="475000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2"/>
            <p:cNvSpPr/>
            <p:nvPr/>
          </p:nvSpPr>
          <p:spPr>
            <a:xfrm>
              <a:off x="516425" y="9706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2"/>
            <p:cNvSpPr/>
            <p:nvPr/>
          </p:nvSpPr>
          <p:spPr>
            <a:xfrm>
              <a:off x="554500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2"/>
            <p:cNvSpPr/>
            <p:nvPr/>
          </p:nvSpPr>
          <p:spPr>
            <a:xfrm>
              <a:off x="595925" y="9706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2"/>
            <p:cNvSpPr/>
            <p:nvPr/>
          </p:nvSpPr>
          <p:spPr>
            <a:xfrm>
              <a:off x="634025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2"/>
            <p:cNvSpPr/>
            <p:nvPr/>
          </p:nvSpPr>
          <p:spPr>
            <a:xfrm>
              <a:off x="673775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2"/>
            <p:cNvSpPr/>
            <p:nvPr/>
          </p:nvSpPr>
          <p:spPr>
            <a:xfrm>
              <a:off x="71520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2"/>
            <p:cNvSpPr/>
            <p:nvPr/>
          </p:nvSpPr>
          <p:spPr>
            <a:xfrm>
              <a:off x="753300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2"/>
            <p:cNvSpPr/>
            <p:nvPr/>
          </p:nvSpPr>
          <p:spPr>
            <a:xfrm>
              <a:off x="79470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2"/>
            <p:cNvSpPr/>
            <p:nvPr/>
          </p:nvSpPr>
          <p:spPr>
            <a:xfrm>
              <a:off x="832825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2"/>
            <p:cNvSpPr/>
            <p:nvPr/>
          </p:nvSpPr>
          <p:spPr>
            <a:xfrm>
              <a:off x="872575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2"/>
            <p:cNvSpPr/>
            <p:nvPr/>
          </p:nvSpPr>
          <p:spPr>
            <a:xfrm>
              <a:off x="91395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2"/>
            <p:cNvSpPr/>
            <p:nvPr/>
          </p:nvSpPr>
          <p:spPr>
            <a:xfrm>
              <a:off x="95370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2"/>
            <p:cNvSpPr/>
            <p:nvPr/>
          </p:nvSpPr>
          <p:spPr>
            <a:xfrm>
              <a:off x="99345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2"/>
            <p:cNvSpPr/>
            <p:nvPr/>
          </p:nvSpPr>
          <p:spPr>
            <a:xfrm>
              <a:off x="10332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2"/>
            <p:cNvSpPr/>
            <p:nvPr/>
          </p:nvSpPr>
          <p:spPr>
            <a:xfrm>
              <a:off x="107297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2"/>
            <p:cNvSpPr/>
            <p:nvPr/>
          </p:nvSpPr>
          <p:spPr>
            <a:xfrm>
              <a:off x="11127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2"/>
            <p:cNvSpPr/>
            <p:nvPr/>
          </p:nvSpPr>
          <p:spPr>
            <a:xfrm>
              <a:off x="1152500" y="9706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2"/>
            <p:cNvSpPr/>
            <p:nvPr/>
          </p:nvSpPr>
          <p:spPr>
            <a:xfrm>
              <a:off x="1192275" y="9706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2"/>
            <p:cNvSpPr/>
            <p:nvPr/>
          </p:nvSpPr>
          <p:spPr>
            <a:xfrm>
              <a:off x="1232025" y="9706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2"/>
            <p:cNvSpPr/>
            <p:nvPr/>
          </p:nvSpPr>
          <p:spPr>
            <a:xfrm>
              <a:off x="276225" y="9366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2"/>
            <p:cNvSpPr/>
            <p:nvPr/>
          </p:nvSpPr>
          <p:spPr>
            <a:xfrm>
              <a:off x="3176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2"/>
            <p:cNvSpPr/>
            <p:nvPr/>
          </p:nvSpPr>
          <p:spPr>
            <a:xfrm>
              <a:off x="355750" y="936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2"/>
            <p:cNvSpPr/>
            <p:nvPr/>
          </p:nvSpPr>
          <p:spPr>
            <a:xfrm>
              <a:off x="3971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2"/>
            <p:cNvSpPr/>
            <p:nvPr/>
          </p:nvSpPr>
          <p:spPr>
            <a:xfrm>
              <a:off x="435250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2"/>
            <p:cNvSpPr/>
            <p:nvPr/>
          </p:nvSpPr>
          <p:spPr>
            <a:xfrm>
              <a:off x="475025" y="93660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2"/>
            <p:cNvSpPr/>
            <p:nvPr/>
          </p:nvSpPr>
          <p:spPr>
            <a:xfrm>
              <a:off x="516425" y="9365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2"/>
            <p:cNvSpPr/>
            <p:nvPr/>
          </p:nvSpPr>
          <p:spPr>
            <a:xfrm>
              <a:off x="554525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2"/>
            <p:cNvSpPr/>
            <p:nvPr/>
          </p:nvSpPr>
          <p:spPr>
            <a:xfrm>
              <a:off x="595925" y="9365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2"/>
            <p:cNvSpPr/>
            <p:nvPr/>
          </p:nvSpPr>
          <p:spPr>
            <a:xfrm>
              <a:off x="634025" y="9366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2"/>
            <p:cNvSpPr/>
            <p:nvPr/>
          </p:nvSpPr>
          <p:spPr>
            <a:xfrm>
              <a:off x="673775" y="9366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2"/>
            <p:cNvSpPr/>
            <p:nvPr/>
          </p:nvSpPr>
          <p:spPr>
            <a:xfrm>
              <a:off x="71520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2"/>
            <p:cNvSpPr/>
            <p:nvPr/>
          </p:nvSpPr>
          <p:spPr>
            <a:xfrm>
              <a:off x="753300" y="9366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2"/>
            <p:cNvSpPr/>
            <p:nvPr/>
          </p:nvSpPr>
          <p:spPr>
            <a:xfrm>
              <a:off x="79470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2"/>
            <p:cNvSpPr/>
            <p:nvPr/>
          </p:nvSpPr>
          <p:spPr>
            <a:xfrm>
              <a:off x="832825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2"/>
            <p:cNvSpPr/>
            <p:nvPr/>
          </p:nvSpPr>
          <p:spPr>
            <a:xfrm>
              <a:off x="872575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2"/>
            <p:cNvSpPr/>
            <p:nvPr/>
          </p:nvSpPr>
          <p:spPr>
            <a:xfrm>
              <a:off x="91395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2"/>
            <p:cNvSpPr/>
            <p:nvPr/>
          </p:nvSpPr>
          <p:spPr>
            <a:xfrm>
              <a:off x="95370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2"/>
            <p:cNvSpPr/>
            <p:nvPr/>
          </p:nvSpPr>
          <p:spPr>
            <a:xfrm>
              <a:off x="99345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2"/>
            <p:cNvSpPr/>
            <p:nvPr/>
          </p:nvSpPr>
          <p:spPr>
            <a:xfrm>
              <a:off x="10332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2"/>
            <p:cNvSpPr/>
            <p:nvPr/>
          </p:nvSpPr>
          <p:spPr>
            <a:xfrm>
              <a:off x="107297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2"/>
            <p:cNvSpPr/>
            <p:nvPr/>
          </p:nvSpPr>
          <p:spPr>
            <a:xfrm>
              <a:off x="11127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2"/>
            <p:cNvSpPr/>
            <p:nvPr/>
          </p:nvSpPr>
          <p:spPr>
            <a:xfrm>
              <a:off x="1152500" y="9365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2"/>
            <p:cNvSpPr/>
            <p:nvPr/>
          </p:nvSpPr>
          <p:spPr>
            <a:xfrm>
              <a:off x="1192275" y="9365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2"/>
            <p:cNvSpPr/>
            <p:nvPr/>
          </p:nvSpPr>
          <p:spPr>
            <a:xfrm>
              <a:off x="1232025" y="9365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2"/>
            <p:cNvSpPr/>
            <p:nvPr/>
          </p:nvSpPr>
          <p:spPr>
            <a:xfrm>
              <a:off x="276225" y="902475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2"/>
            <p:cNvSpPr/>
            <p:nvPr/>
          </p:nvSpPr>
          <p:spPr>
            <a:xfrm>
              <a:off x="3176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2"/>
            <p:cNvSpPr/>
            <p:nvPr/>
          </p:nvSpPr>
          <p:spPr>
            <a:xfrm>
              <a:off x="355750" y="9024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2"/>
            <p:cNvSpPr/>
            <p:nvPr/>
          </p:nvSpPr>
          <p:spPr>
            <a:xfrm>
              <a:off x="3971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2"/>
            <p:cNvSpPr/>
            <p:nvPr/>
          </p:nvSpPr>
          <p:spPr>
            <a:xfrm>
              <a:off x="435250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2"/>
            <p:cNvSpPr/>
            <p:nvPr/>
          </p:nvSpPr>
          <p:spPr>
            <a:xfrm>
              <a:off x="475000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2"/>
            <p:cNvSpPr/>
            <p:nvPr/>
          </p:nvSpPr>
          <p:spPr>
            <a:xfrm>
              <a:off x="516425" y="9024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2"/>
            <p:cNvSpPr/>
            <p:nvPr/>
          </p:nvSpPr>
          <p:spPr>
            <a:xfrm>
              <a:off x="554500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2"/>
            <p:cNvSpPr/>
            <p:nvPr/>
          </p:nvSpPr>
          <p:spPr>
            <a:xfrm>
              <a:off x="595925" y="9024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2"/>
            <p:cNvSpPr/>
            <p:nvPr/>
          </p:nvSpPr>
          <p:spPr>
            <a:xfrm>
              <a:off x="634025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2"/>
            <p:cNvSpPr/>
            <p:nvPr/>
          </p:nvSpPr>
          <p:spPr>
            <a:xfrm>
              <a:off x="673775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2"/>
            <p:cNvSpPr/>
            <p:nvPr/>
          </p:nvSpPr>
          <p:spPr>
            <a:xfrm>
              <a:off x="71520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2"/>
            <p:cNvSpPr/>
            <p:nvPr/>
          </p:nvSpPr>
          <p:spPr>
            <a:xfrm>
              <a:off x="753300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2"/>
            <p:cNvSpPr/>
            <p:nvPr/>
          </p:nvSpPr>
          <p:spPr>
            <a:xfrm>
              <a:off x="79470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2"/>
            <p:cNvSpPr/>
            <p:nvPr/>
          </p:nvSpPr>
          <p:spPr>
            <a:xfrm>
              <a:off x="832825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2"/>
            <p:cNvSpPr/>
            <p:nvPr/>
          </p:nvSpPr>
          <p:spPr>
            <a:xfrm>
              <a:off x="872575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2"/>
            <p:cNvSpPr/>
            <p:nvPr/>
          </p:nvSpPr>
          <p:spPr>
            <a:xfrm>
              <a:off x="91395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2"/>
            <p:cNvSpPr/>
            <p:nvPr/>
          </p:nvSpPr>
          <p:spPr>
            <a:xfrm>
              <a:off x="95370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2"/>
            <p:cNvSpPr/>
            <p:nvPr/>
          </p:nvSpPr>
          <p:spPr>
            <a:xfrm>
              <a:off x="99345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2"/>
            <p:cNvSpPr/>
            <p:nvPr/>
          </p:nvSpPr>
          <p:spPr>
            <a:xfrm>
              <a:off x="10332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2"/>
            <p:cNvSpPr/>
            <p:nvPr/>
          </p:nvSpPr>
          <p:spPr>
            <a:xfrm>
              <a:off x="107297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2"/>
            <p:cNvSpPr/>
            <p:nvPr/>
          </p:nvSpPr>
          <p:spPr>
            <a:xfrm>
              <a:off x="11127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2"/>
            <p:cNvSpPr/>
            <p:nvPr/>
          </p:nvSpPr>
          <p:spPr>
            <a:xfrm>
              <a:off x="1152500" y="9024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2"/>
            <p:cNvSpPr/>
            <p:nvPr/>
          </p:nvSpPr>
          <p:spPr>
            <a:xfrm>
              <a:off x="1192275" y="9024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2"/>
            <p:cNvSpPr/>
            <p:nvPr/>
          </p:nvSpPr>
          <p:spPr>
            <a:xfrm>
              <a:off x="1232025" y="9024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2"/>
            <p:cNvSpPr/>
            <p:nvPr/>
          </p:nvSpPr>
          <p:spPr>
            <a:xfrm>
              <a:off x="276225" y="868375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2"/>
            <p:cNvSpPr/>
            <p:nvPr/>
          </p:nvSpPr>
          <p:spPr>
            <a:xfrm>
              <a:off x="3176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2"/>
            <p:cNvSpPr/>
            <p:nvPr/>
          </p:nvSpPr>
          <p:spPr>
            <a:xfrm>
              <a:off x="355750" y="8683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2"/>
            <p:cNvSpPr/>
            <p:nvPr/>
          </p:nvSpPr>
          <p:spPr>
            <a:xfrm>
              <a:off x="3971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2"/>
            <p:cNvSpPr/>
            <p:nvPr/>
          </p:nvSpPr>
          <p:spPr>
            <a:xfrm>
              <a:off x="435250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2"/>
            <p:cNvSpPr/>
            <p:nvPr/>
          </p:nvSpPr>
          <p:spPr>
            <a:xfrm>
              <a:off x="475000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2"/>
            <p:cNvSpPr/>
            <p:nvPr/>
          </p:nvSpPr>
          <p:spPr>
            <a:xfrm>
              <a:off x="516425" y="8683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2"/>
            <p:cNvSpPr/>
            <p:nvPr/>
          </p:nvSpPr>
          <p:spPr>
            <a:xfrm>
              <a:off x="554500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2"/>
            <p:cNvSpPr/>
            <p:nvPr/>
          </p:nvSpPr>
          <p:spPr>
            <a:xfrm>
              <a:off x="595925" y="8683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2"/>
            <p:cNvSpPr/>
            <p:nvPr/>
          </p:nvSpPr>
          <p:spPr>
            <a:xfrm>
              <a:off x="634025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2"/>
            <p:cNvSpPr/>
            <p:nvPr/>
          </p:nvSpPr>
          <p:spPr>
            <a:xfrm>
              <a:off x="673775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2"/>
            <p:cNvSpPr/>
            <p:nvPr/>
          </p:nvSpPr>
          <p:spPr>
            <a:xfrm>
              <a:off x="71520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2"/>
            <p:cNvSpPr/>
            <p:nvPr/>
          </p:nvSpPr>
          <p:spPr>
            <a:xfrm>
              <a:off x="753300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2"/>
            <p:cNvSpPr/>
            <p:nvPr/>
          </p:nvSpPr>
          <p:spPr>
            <a:xfrm>
              <a:off x="79470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2"/>
            <p:cNvSpPr/>
            <p:nvPr/>
          </p:nvSpPr>
          <p:spPr>
            <a:xfrm>
              <a:off x="832825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2"/>
            <p:cNvSpPr/>
            <p:nvPr/>
          </p:nvSpPr>
          <p:spPr>
            <a:xfrm>
              <a:off x="872575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2"/>
            <p:cNvSpPr/>
            <p:nvPr/>
          </p:nvSpPr>
          <p:spPr>
            <a:xfrm>
              <a:off x="91395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2"/>
            <p:cNvSpPr/>
            <p:nvPr/>
          </p:nvSpPr>
          <p:spPr>
            <a:xfrm>
              <a:off x="95370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2"/>
            <p:cNvSpPr/>
            <p:nvPr/>
          </p:nvSpPr>
          <p:spPr>
            <a:xfrm>
              <a:off x="99345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2"/>
            <p:cNvSpPr/>
            <p:nvPr/>
          </p:nvSpPr>
          <p:spPr>
            <a:xfrm>
              <a:off x="10332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2"/>
            <p:cNvSpPr/>
            <p:nvPr/>
          </p:nvSpPr>
          <p:spPr>
            <a:xfrm>
              <a:off x="107297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2"/>
            <p:cNvSpPr/>
            <p:nvPr/>
          </p:nvSpPr>
          <p:spPr>
            <a:xfrm>
              <a:off x="11127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2"/>
            <p:cNvSpPr/>
            <p:nvPr/>
          </p:nvSpPr>
          <p:spPr>
            <a:xfrm>
              <a:off x="1152500" y="8683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2"/>
            <p:cNvSpPr/>
            <p:nvPr/>
          </p:nvSpPr>
          <p:spPr>
            <a:xfrm>
              <a:off x="1192275" y="8683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2"/>
            <p:cNvSpPr/>
            <p:nvPr/>
          </p:nvSpPr>
          <p:spPr>
            <a:xfrm>
              <a:off x="1232025" y="8683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2"/>
            <p:cNvSpPr/>
            <p:nvPr/>
          </p:nvSpPr>
          <p:spPr>
            <a:xfrm>
              <a:off x="3176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2"/>
            <p:cNvSpPr/>
            <p:nvPr/>
          </p:nvSpPr>
          <p:spPr>
            <a:xfrm>
              <a:off x="355750" y="834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2"/>
            <p:cNvSpPr/>
            <p:nvPr/>
          </p:nvSpPr>
          <p:spPr>
            <a:xfrm>
              <a:off x="3971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2"/>
            <p:cNvSpPr/>
            <p:nvPr/>
          </p:nvSpPr>
          <p:spPr>
            <a:xfrm>
              <a:off x="435250" y="8342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2"/>
            <p:cNvSpPr/>
            <p:nvPr/>
          </p:nvSpPr>
          <p:spPr>
            <a:xfrm>
              <a:off x="475025" y="834275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2"/>
            <p:cNvSpPr/>
            <p:nvPr/>
          </p:nvSpPr>
          <p:spPr>
            <a:xfrm>
              <a:off x="516425" y="8342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2"/>
            <p:cNvSpPr/>
            <p:nvPr/>
          </p:nvSpPr>
          <p:spPr>
            <a:xfrm>
              <a:off x="554525" y="8342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2"/>
            <p:cNvSpPr/>
            <p:nvPr/>
          </p:nvSpPr>
          <p:spPr>
            <a:xfrm>
              <a:off x="595925" y="8342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2"/>
            <p:cNvSpPr/>
            <p:nvPr/>
          </p:nvSpPr>
          <p:spPr>
            <a:xfrm>
              <a:off x="634025" y="8342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2"/>
            <p:cNvSpPr/>
            <p:nvPr/>
          </p:nvSpPr>
          <p:spPr>
            <a:xfrm>
              <a:off x="673775" y="8342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2"/>
            <p:cNvSpPr/>
            <p:nvPr/>
          </p:nvSpPr>
          <p:spPr>
            <a:xfrm>
              <a:off x="71520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2"/>
            <p:cNvSpPr/>
            <p:nvPr/>
          </p:nvSpPr>
          <p:spPr>
            <a:xfrm>
              <a:off x="753300" y="8342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2"/>
            <p:cNvSpPr/>
            <p:nvPr/>
          </p:nvSpPr>
          <p:spPr>
            <a:xfrm>
              <a:off x="79470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2"/>
            <p:cNvSpPr/>
            <p:nvPr/>
          </p:nvSpPr>
          <p:spPr>
            <a:xfrm>
              <a:off x="832825" y="8342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2"/>
            <p:cNvSpPr/>
            <p:nvPr/>
          </p:nvSpPr>
          <p:spPr>
            <a:xfrm>
              <a:off x="872575" y="83422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2"/>
            <p:cNvSpPr/>
            <p:nvPr/>
          </p:nvSpPr>
          <p:spPr>
            <a:xfrm>
              <a:off x="91395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2"/>
            <p:cNvSpPr/>
            <p:nvPr/>
          </p:nvSpPr>
          <p:spPr>
            <a:xfrm>
              <a:off x="95370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2"/>
            <p:cNvSpPr/>
            <p:nvPr/>
          </p:nvSpPr>
          <p:spPr>
            <a:xfrm>
              <a:off x="99345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2"/>
            <p:cNvSpPr/>
            <p:nvPr/>
          </p:nvSpPr>
          <p:spPr>
            <a:xfrm>
              <a:off x="10332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2"/>
            <p:cNvSpPr/>
            <p:nvPr/>
          </p:nvSpPr>
          <p:spPr>
            <a:xfrm>
              <a:off x="107297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2"/>
            <p:cNvSpPr/>
            <p:nvPr/>
          </p:nvSpPr>
          <p:spPr>
            <a:xfrm>
              <a:off x="11127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2"/>
            <p:cNvSpPr/>
            <p:nvPr/>
          </p:nvSpPr>
          <p:spPr>
            <a:xfrm>
              <a:off x="1152500" y="8342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2"/>
            <p:cNvSpPr/>
            <p:nvPr/>
          </p:nvSpPr>
          <p:spPr>
            <a:xfrm>
              <a:off x="1192275" y="8342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2"/>
            <p:cNvSpPr/>
            <p:nvPr/>
          </p:nvSpPr>
          <p:spPr>
            <a:xfrm>
              <a:off x="1232025" y="8342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2"/>
            <p:cNvSpPr/>
            <p:nvPr/>
          </p:nvSpPr>
          <p:spPr>
            <a:xfrm>
              <a:off x="3176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2"/>
            <p:cNvSpPr/>
            <p:nvPr/>
          </p:nvSpPr>
          <p:spPr>
            <a:xfrm>
              <a:off x="355750" y="80012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2"/>
            <p:cNvSpPr/>
            <p:nvPr/>
          </p:nvSpPr>
          <p:spPr>
            <a:xfrm>
              <a:off x="3971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2"/>
            <p:cNvSpPr/>
            <p:nvPr/>
          </p:nvSpPr>
          <p:spPr>
            <a:xfrm>
              <a:off x="435250" y="8001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2"/>
            <p:cNvSpPr/>
            <p:nvPr/>
          </p:nvSpPr>
          <p:spPr>
            <a:xfrm>
              <a:off x="475000" y="8001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2"/>
            <p:cNvSpPr/>
            <p:nvPr/>
          </p:nvSpPr>
          <p:spPr>
            <a:xfrm>
              <a:off x="516425" y="8001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2"/>
            <p:cNvSpPr/>
            <p:nvPr/>
          </p:nvSpPr>
          <p:spPr>
            <a:xfrm>
              <a:off x="554500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2"/>
            <p:cNvSpPr/>
            <p:nvPr/>
          </p:nvSpPr>
          <p:spPr>
            <a:xfrm>
              <a:off x="595925" y="8001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2"/>
            <p:cNvSpPr/>
            <p:nvPr/>
          </p:nvSpPr>
          <p:spPr>
            <a:xfrm>
              <a:off x="634025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2"/>
            <p:cNvSpPr/>
            <p:nvPr/>
          </p:nvSpPr>
          <p:spPr>
            <a:xfrm>
              <a:off x="673775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2"/>
            <p:cNvSpPr/>
            <p:nvPr/>
          </p:nvSpPr>
          <p:spPr>
            <a:xfrm>
              <a:off x="71520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2"/>
            <p:cNvSpPr/>
            <p:nvPr/>
          </p:nvSpPr>
          <p:spPr>
            <a:xfrm>
              <a:off x="753300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2"/>
            <p:cNvSpPr/>
            <p:nvPr/>
          </p:nvSpPr>
          <p:spPr>
            <a:xfrm>
              <a:off x="79470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2"/>
            <p:cNvSpPr/>
            <p:nvPr/>
          </p:nvSpPr>
          <p:spPr>
            <a:xfrm>
              <a:off x="832825" y="8001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2"/>
            <p:cNvSpPr/>
            <p:nvPr/>
          </p:nvSpPr>
          <p:spPr>
            <a:xfrm>
              <a:off x="872575" y="80012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2"/>
            <p:cNvSpPr/>
            <p:nvPr/>
          </p:nvSpPr>
          <p:spPr>
            <a:xfrm>
              <a:off x="91395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2"/>
            <p:cNvSpPr/>
            <p:nvPr/>
          </p:nvSpPr>
          <p:spPr>
            <a:xfrm>
              <a:off x="95370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2"/>
            <p:cNvSpPr/>
            <p:nvPr/>
          </p:nvSpPr>
          <p:spPr>
            <a:xfrm>
              <a:off x="99345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2"/>
            <p:cNvSpPr/>
            <p:nvPr/>
          </p:nvSpPr>
          <p:spPr>
            <a:xfrm>
              <a:off x="10332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2"/>
            <p:cNvSpPr/>
            <p:nvPr/>
          </p:nvSpPr>
          <p:spPr>
            <a:xfrm>
              <a:off x="107297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2"/>
            <p:cNvSpPr/>
            <p:nvPr/>
          </p:nvSpPr>
          <p:spPr>
            <a:xfrm>
              <a:off x="11127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2"/>
            <p:cNvSpPr/>
            <p:nvPr/>
          </p:nvSpPr>
          <p:spPr>
            <a:xfrm>
              <a:off x="1152500" y="8001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2"/>
            <p:cNvSpPr/>
            <p:nvPr/>
          </p:nvSpPr>
          <p:spPr>
            <a:xfrm>
              <a:off x="1192275" y="8001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2"/>
            <p:cNvSpPr/>
            <p:nvPr/>
          </p:nvSpPr>
          <p:spPr>
            <a:xfrm>
              <a:off x="1232025" y="8001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2"/>
            <p:cNvSpPr/>
            <p:nvPr/>
          </p:nvSpPr>
          <p:spPr>
            <a:xfrm>
              <a:off x="355750" y="7660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2"/>
            <p:cNvSpPr/>
            <p:nvPr/>
          </p:nvSpPr>
          <p:spPr>
            <a:xfrm>
              <a:off x="39712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2"/>
            <p:cNvSpPr/>
            <p:nvPr/>
          </p:nvSpPr>
          <p:spPr>
            <a:xfrm>
              <a:off x="435250" y="7660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2"/>
            <p:cNvSpPr/>
            <p:nvPr/>
          </p:nvSpPr>
          <p:spPr>
            <a:xfrm>
              <a:off x="475025" y="7660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2"/>
            <p:cNvSpPr/>
            <p:nvPr/>
          </p:nvSpPr>
          <p:spPr>
            <a:xfrm>
              <a:off x="516425" y="7660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2"/>
            <p:cNvSpPr/>
            <p:nvPr/>
          </p:nvSpPr>
          <p:spPr>
            <a:xfrm>
              <a:off x="554525" y="7660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2"/>
            <p:cNvSpPr/>
            <p:nvPr/>
          </p:nvSpPr>
          <p:spPr>
            <a:xfrm>
              <a:off x="595925" y="7660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2"/>
            <p:cNvSpPr/>
            <p:nvPr/>
          </p:nvSpPr>
          <p:spPr>
            <a:xfrm>
              <a:off x="634025" y="7660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2"/>
            <p:cNvSpPr/>
            <p:nvPr/>
          </p:nvSpPr>
          <p:spPr>
            <a:xfrm>
              <a:off x="673775" y="7660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2"/>
            <p:cNvSpPr/>
            <p:nvPr/>
          </p:nvSpPr>
          <p:spPr>
            <a:xfrm>
              <a:off x="71520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2"/>
            <p:cNvSpPr/>
            <p:nvPr/>
          </p:nvSpPr>
          <p:spPr>
            <a:xfrm>
              <a:off x="753300" y="7660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2"/>
            <p:cNvSpPr/>
            <p:nvPr/>
          </p:nvSpPr>
          <p:spPr>
            <a:xfrm>
              <a:off x="79470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2"/>
            <p:cNvSpPr/>
            <p:nvPr/>
          </p:nvSpPr>
          <p:spPr>
            <a:xfrm>
              <a:off x="832825" y="7660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2"/>
            <p:cNvSpPr/>
            <p:nvPr/>
          </p:nvSpPr>
          <p:spPr>
            <a:xfrm>
              <a:off x="872575" y="7660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2"/>
            <p:cNvSpPr/>
            <p:nvPr/>
          </p:nvSpPr>
          <p:spPr>
            <a:xfrm>
              <a:off x="91395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2"/>
            <p:cNvSpPr/>
            <p:nvPr/>
          </p:nvSpPr>
          <p:spPr>
            <a:xfrm>
              <a:off x="95370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2"/>
            <p:cNvSpPr/>
            <p:nvPr/>
          </p:nvSpPr>
          <p:spPr>
            <a:xfrm>
              <a:off x="99345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2"/>
            <p:cNvSpPr/>
            <p:nvPr/>
          </p:nvSpPr>
          <p:spPr>
            <a:xfrm>
              <a:off x="103322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2"/>
            <p:cNvSpPr/>
            <p:nvPr/>
          </p:nvSpPr>
          <p:spPr>
            <a:xfrm>
              <a:off x="107297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2"/>
            <p:cNvSpPr/>
            <p:nvPr/>
          </p:nvSpPr>
          <p:spPr>
            <a:xfrm>
              <a:off x="111272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2"/>
            <p:cNvSpPr/>
            <p:nvPr/>
          </p:nvSpPr>
          <p:spPr>
            <a:xfrm>
              <a:off x="1152500" y="7660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2"/>
            <p:cNvSpPr/>
            <p:nvPr/>
          </p:nvSpPr>
          <p:spPr>
            <a:xfrm>
              <a:off x="1192275" y="7660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2"/>
            <p:cNvSpPr/>
            <p:nvPr/>
          </p:nvSpPr>
          <p:spPr>
            <a:xfrm>
              <a:off x="1232025" y="7660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2"/>
            <p:cNvSpPr/>
            <p:nvPr/>
          </p:nvSpPr>
          <p:spPr>
            <a:xfrm>
              <a:off x="355750" y="73195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2"/>
            <p:cNvSpPr/>
            <p:nvPr/>
          </p:nvSpPr>
          <p:spPr>
            <a:xfrm>
              <a:off x="39712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2"/>
            <p:cNvSpPr/>
            <p:nvPr/>
          </p:nvSpPr>
          <p:spPr>
            <a:xfrm>
              <a:off x="435250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2"/>
            <p:cNvSpPr/>
            <p:nvPr/>
          </p:nvSpPr>
          <p:spPr>
            <a:xfrm>
              <a:off x="475025" y="7319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2"/>
            <p:cNvSpPr/>
            <p:nvPr/>
          </p:nvSpPr>
          <p:spPr>
            <a:xfrm>
              <a:off x="516425" y="7319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2"/>
            <p:cNvSpPr/>
            <p:nvPr/>
          </p:nvSpPr>
          <p:spPr>
            <a:xfrm>
              <a:off x="554525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2"/>
            <p:cNvSpPr/>
            <p:nvPr/>
          </p:nvSpPr>
          <p:spPr>
            <a:xfrm>
              <a:off x="595925" y="7319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2"/>
            <p:cNvSpPr/>
            <p:nvPr/>
          </p:nvSpPr>
          <p:spPr>
            <a:xfrm>
              <a:off x="634025" y="7319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2"/>
            <p:cNvSpPr/>
            <p:nvPr/>
          </p:nvSpPr>
          <p:spPr>
            <a:xfrm>
              <a:off x="673775" y="7319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2"/>
            <p:cNvSpPr/>
            <p:nvPr/>
          </p:nvSpPr>
          <p:spPr>
            <a:xfrm>
              <a:off x="71520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2"/>
            <p:cNvSpPr/>
            <p:nvPr/>
          </p:nvSpPr>
          <p:spPr>
            <a:xfrm>
              <a:off x="753300" y="7319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2"/>
            <p:cNvSpPr/>
            <p:nvPr/>
          </p:nvSpPr>
          <p:spPr>
            <a:xfrm>
              <a:off x="79470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2"/>
            <p:cNvSpPr/>
            <p:nvPr/>
          </p:nvSpPr>
          <p:spPr>
            <a:xfrm>
              <a:off x="832825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2"/>
            <p:cNvSpPr/>
            <p:nvPr/>
          </p:nvSpPr>
          <p:spPr>
            <a:xfrm>
              <a:off x="872575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2"/>
            <p:cNvSpPr/>
            <p:nvPr/>
          </p:nvSpPr>
          <p:spPr>
            <a:xfrm>
              <a:off x="91395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2"/>
            <p:cNvSpPr/>
            <p:nvPr/>
          </p:nvSpPr>
          <p:spPr>
            <a:xfrm>
              <a:off x="95370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2"/>
            <p:cNvSpPr/>
            <p:nvPr/>
          </p:nvSpPr>
          <p:spPr>
            <a:xfrm>
              <a:off x="99345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2"/>
            <p:cNvSpPr/>
            <p:nvPr/>
          </p:nvSpPr>
          <p:spPr>
            <a:xfrm>
              <a:off x="103322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2"/>
            <p:cNvSpPr/>
            <p:nvPr/>
          </p:nvSpPr>
          <p:spPr>
            <a:xfrm>
              <a:off x="107297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2"/>
            <p:cNvSpPr/>
            <p:nvPr/>
          </p:nvSpPr>
          <p:spPr>
            <a:xfrm>
              <a:off x="111272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2"/>
            <p:cNvSpPr/>
            <p:nvPr/>
          </p:nvSpPr>
          <p:spPr>
            <a:xfrm>
              <a:off x="1152500" y="7319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2"/>
            <p:cNvSpPr/>
            <p:nvPr/>
          </p:nvSpPr>
          <p:spPr>
            <a:xfrm>
              <a:off x="1192275" y="7319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2"/>
            <p:cNvSpPr/>
            <p:nvPr/>
          </p:nvSpPr>
          <p:spPr>
            <a:xfrm>
              <a:off x="1232025" y="7319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2"/>
            <p:cNvSpPr/>
            <p:nvPr/>
          </p:nvSpPr>
          <p:spPr>
            <a:xfrm>
              <a:off x="39712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2"/>
            <p:cNvSpPr/>
            <p:nvPr/>
          </p:nvSpPr>
          <p:spPr>
            <a:xfrm>
              <a:off x="435250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2"/>
            <p:cNvSpPr/>
            <p:nvPr/>
          </p:nvSpPr>
          <p:spPr>
            <a:xfrm>
              <a:off x="475000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2"/>
            <p:cNvSpPr/>
            <p:nvPr/>
          </p:nvSpPr>
          <p:spPr>
            <a:xfrm>
              <a:off x="516425" y="6978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2"/>
            <p:cNvSpPr/>
            <p:nvPr/>
          </p:nvSpPr>
          <p:spPr>
            <a:xfrm>
              <a:off x="554500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2"/>
            <p:cNvSpPr/>
            <p:nvPr/>
          </p:nvSpPr>
          <p:spPr>
            <a:xfrm>
              <a:off x="595925" y="6978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2"/>
            <p:cNvSpPr/>
            <p:nvPr/>
          </p:nvSpPr>
          <p:spPr>
            <a:xfrm>
              <a:off x="634025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2"/>
            <p:cNvSpPr/>
            <p:nvPr/>
          </p:nvSpPr>
          <p:spPr>
            <a:xfrm>
              <a:off x="673775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2"/>
            <p:cNvSpPr/>
            <p:nvPr/>
          </p:nvSpPr>
          <p:spPr>
            <a:xfrm>
              <a:off x="71520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2"/>
            <p:cNvSpPr/>
            <p:nvPr/>
          </p:nvSpPr>
          <p:spPr>
            <a:xfrm>
              <a:off x="753300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2"/>
            <p:cNvSpPr/>
            <p:nvPr/>
          </p:nvSpPr>
          <p:spPr>
            <a:xfrm>
              <a:off x="79470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2"/>
            <p:cNvSpPr/>
            <p:nvPr/>
          </p:nvSpPr>
          <p:spPr>
            <a:xfrm>
              <a:off x="832825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2"/>
            <p:cNvSpPr/>
            <p:nvPr/>
          </p:nvSpPr>
          <p:spPr>
            <a:xfrm>
              <a:off x="872575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2"/>
            <p:cNvSpPr/>
            <p:nvPr/>
          </p:nvSpPr>
          <p:spPr>
            <a:xfrm>
              <a:off x="91395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2"/>
            <p:cNvSpPr/>
            <p:nvPr/>
          </p:nvSpPr>
          <p:spPr>
            <a:xfrm>
              <a:off x="95370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2"/>
            <p:cNvSpPr/>
            <p:nvPr/>
          </p:nvSpPr>
          <p:spPr>
            <a:xfrm>
              <a:off x="99345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2"/>
            <p:cNvSpPr/>
            <p:nvPr/>
          </p:nvSpPr>
          <p:spPr>
            <a:xfrm>
              <a:off x="103322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2"/>
            <p:cNvSpPr/>
            <p:nvPr/>
          </p:nvSpPr>
          <p:spPr>
            <a:xfrm>
              <a:off x="107297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2"/>
            <p:cNvSpPr/>
            <p:nvPr/>
          </p:nvSpPr>
          <p:spPr>
            <a:xfrm>
              <a:off x="111272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2"/>
            <p:cNvSpPr/>
            <p:nvPr/>
          </p:nvSpPr>
          <p:spPr>
            <a:xfrm>
              <a:off x="1152500" y="6978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2"/>
            <p:cNvSpPr/>
            <p:nvPr/>
          </p:nvSpPr>
          <p:spPr>
            <a:xfrm>
              <a:off x="1192275" y="6978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2"/>
            <p:cNvSpPr/>
            <p:nvPr/>
          </p:nvSpPr>
          <p:spPr>
            <a:xfrm>
              <a:off x="43525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2"/>
            <p:cNvSpPr/>
            <p:nvPr/>
          </p:nvSpPr>
          <p:spPr>
            <a:xfrm>
              <a:off x="475025" y="6637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2"/>
            <p:cNvSpPr/>
            <p:nvPr/>
          </p:nvSpPr>
          <p:spPr>
            <a:xfrm>
              <a:off x="514750" y="66375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2"/>
            <p:cNvSpPr/>
            <p:nvPr/>
          </p:nvSpPr>
          <p:spPr>
            <a:xfrm>
              <a:off x="5545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2"/>
            <p:cNvSpPr/>
            <p:nvPr/>
          </p:nvSpPr>
          <p:spPr>
            <a:xfrm>
              <a:off x="594250" y="6637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2"/>
            <p:cNvSpPr/>
            <p:nvPr/>
          </p:nvSpPr>
          <p:spPr>
            <a:xfrm>
              <a:off x="634025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2"/>
            <p:cNvSpPr/>
            <p:nvPr/>
          </p:nvSpPr>
          <p:spPr>
            <a:xfrm>
              <a:off x="673775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2"/>
            <p:cNvSpPr/>
            <p:nvPr/>
          </p:nvSpPr>
          <p:spPr>
            <a:xfrm>
              <a:off x="713525" y="6637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2"/>
            <p:cNvSpPr/>
            <p:nvPr/>
          </p:nvSpPr>
          <p:spPr>
            <a:xfrm>
              <a:off x="753300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2"/>
            <p:cNvSpPr/>
            <p:nvPr/>
          </p:nvSpPr>
          <p:spPr>
            <a:xfrm>
              <a:off x="79307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2"/>
            <p:cNvSpPr/>
            <p:nvPr/>
          </p:nvSpPr>
          <p:spPr>
            <a:xfrm>
              <a:off x="8328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2"/>
            <p:cNvSpPr/>
            <p:nvPr/>
          </p:nvSpPr>
          <p:spPr>
            <a:xfrm>
              <a:off x="872575" y="66375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2"/>
            <p:cNvSpPr/>
            <p:nvPr/>
          </p:nvSpPr>
          <p:spPr>
            <a:xfrm>
              <a:off x="9123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2"/>
            <p:cNvSpPr/>
            <p:nvPr/>
          </p:nvSpPr>
          <p:spPr>
            <a:xfrm>
              <a:off x="952100" y="6637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2"/>
            <p:cNvSpPr/>
            <p:nvPr/>
          </p:nvSpPr>
          <p:spPr>
            <a:xfrm>
              <a:off x="9918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2"/>
            <p:cNvSpPr/>
            <p:nvPr/>
          </p:nvSpPr>
          <p:spPr>
            <a:xfrm>
              <a:off x="1031600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2"/>
            <p:cNvSpPr/>
            <p:nvPr/>
          </p:nvSpPr>
          <p:spPr>
            <a:xfrm>
              <a:off x="107135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2"/>
            <p:cNvSpPr/>
            <p:nvPr/>
          </p:nvSpPr>
          <p:spPr>
            <a:xfrm>
              <a:off x="111110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2"/>
            <p:cNvSpPr/>
            <p:nvPr/>
          </p:nvSpPr>
          <p:spPr>
            <a:xfrm>
              <a:off x="115085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2"/>
            <p:cNvSpPr/>
            <p:nvPr/>
          </p:nvSpPr>
          <p:spPr>
            <a:xfrm>
              <a:off x="475000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2"/>
            <p:cNvSpPr/>
            <p:nvPr/>
          </p:nvSpPr>
          <p:spPr>
            <a:xfrm>
              <a:off x="514750" y="629625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2"/>
            <p:cNvSpPr/>
            <p:nvPr/>
          </p:nvSpPr>
          <p:spPr>
            <a:xfrm>
              <a:off x="554500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2"/>
            <p:cNvSpPr/>
            <p:nvPr/>
          </p:nvSpPr>
          <p:spPr>
            <a:xfrm>
              <a:off x="594250" y="6296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2"/>
            <p:cNvSpPr/>
            <p:nvPr/>
          </p:nvSpPr>
          <p:spPr>
            <a:xfrm>
              <a:off x="634025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2"/>
            <p:cNvSpPr/>
            <p:nvPr/>
          </p:nvSpPr>
          <p:spPr>
            <a:xfrm>
              <a:off x="673775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2"/>
            <p:cNvSpPr/>
            <p:nvPr/>
          </p:nvSpPr>
          <p:spPr>
            <a:xfrm>
              <a:off x="713525" y="6296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2"/>
            <p:cNvSpPr/>
            <p:nvPr/>
          </p:nvSpPr>
          <p:spPr>
            <a:xfrm>
              <a:off x="753300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2"/>
            <p:cNvSpPr/>
            <p:nvPr/>
          </p:nvSpPr>
          <p:spPr>
            <a:xfrm>
              <a:off x="79307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2"/>
            <p:cNvSpPr/>
            <p:nvPr/>
          </p:nvSpPr>
          <p:spPr>
            <a:xfrm>
              <a:off x="83282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2"/>
            <p:cNvSpPr/>
            <p:nvPr/>
          </p:nvSpPr>
          <p:spPr>
            <a:xfrm>
              <a:off x="87257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2"/>
            <p:cNvSpPr/>
            <p:nvPr/>
          </p:nvSpPr>
          <p:spPr>
            <a:xfrm>
              <a:off x="91232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2"/>
            <p:cNvSpPr/>
            <p:nvPr/>
          </p:nvSpPr>
          <p:spPr>
            <a:xfrm>
              <a:off x="95207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2"/>
            <p:cNvSpPr/>
            <p:nvPr/>
          </p:nvSpPr>
          <p:spPr>
            <a:xfrm>
              <a:off x="99182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2"/>
            <p:cNvSpPr/>
            <p:nvPr/>
          </p:nvSpPr>
          <p:spPr>
            <a:xfrm>
              <a:off x="1031575" y="6296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2"/>
            <p:cNvSpPr/>
            <p:nvPr/>
          </p:nvSpPr>
          <p:spPr>
            <a:xfrm>
              <a:off x="1071350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2"/>
            <p:cNvSpPr/>
            <p:nvPr/>
          </p:nvSpPr>
          <p:spPr>
            <a:xfrm>
              <a:off x="1111100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2"/>
            <p:cNvSpPr/>
            <p:nvPr/>
          </p:nvSpPr>
          <p:spPr>
            <a:xfrm>
              <a:off x="514750" y="595525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2"/>
            <p:cNvSpPr/>
            <p:nvPr/>
          </p:nvSpPr>
          <p:spPr>
            <a:xfrm>
              <a:off x="5545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2"/>
            <p:cNvSpPr/>
            <p:nvPr/>
          </p:nvSpPr>
          <p:spPr>
            <a:xfrm>
              <a:off x="594250" y="5955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2"/>
            <p:cNvSpPr/>
            <p:nvPr/>
          </p:nvSpPr>
          <p:spPr>
            <a:xfrm>
              <a:off x="634025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2"/>
            <p:cNvSpPr/>
            <p:nvPr/>
          </p:nvSpPr>
          <p:spPr>
            <a:xfrm>
              <a:off x="673775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2"/>
            <p:cNvSpPr/>
            <p:nvPr/>
          </p:nvSpPr>
          <p:spPr>
            <a:xfrm>
              <a:off x="713525" y="5955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2"/>
            <p:cNvSpPr/>
            <p:nvPr/>
          </p:nvSpPr>
          <p:spPr>
            <a:xfrm>
              <a:off x="753300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2"/>
            <p:cNvSpPr/>
            <p:nvPr/>
          </p:nvSpPr>
          <p:spPr>
            <a:xfrm>
              <a:off x="79307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2"/>
            <p:cNvSpPr/>
            <p:nvPr/>
          </p:nvSpPr>
          <p:spPr>
            <a:xfrm>
              <a:off x="8328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2"/>
            <p:cNvSpPr/>
            <p:nvPr/>
          </p:nvSpPr>
          <p:spPr>
            <a:xfrm>
              <a:off x="87257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2"/>
            <p:cNvSpPr/>
            <p:nvPr/>
          </p:nvSpPr>
          <p:spPr>
            <a:xfrm>
              <a:off x="9123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2"/>
            <p:cNvSpPr/>
            <p:nvPr/>
          </p:nvSpPr>
          <p:spPr>
            <a:xfrm>
              <a:off x="952100" y="595525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2"/>
            <p:cNvSpPr/>
            <p:nvPr/>
          </p:nvSpPr>
          <p:spPr>
            <a:xfrm>
              <a:off x="9918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2"/>
            <p:cNvSpPr/>
            <p:nvPr/>
          </p:nvSpPr>
          <p:spPr>
            <a:xfrm>
              <a:off x="1031600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2"/>
            <p:cNvSpPr/>
            <p:nvPr/>
          </p:nvSpPr>
          <p:spPr>
            <a:xfrm>
              <a:off x="1071350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2"/>
            <p:cNvSpPr/>
            <p:nvPr/>
          </p:nvSpPr>
          <p:spPr>
            <a:xfrm>
              <a:off x="594250" y="561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2"/>
            <p:cNvSpPr/>
            <p:nvPr/>
          </p:nvSpPr>
          <p:spPr>
            <a:xfrm>
              <a:off x="634025" y="561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2"/>
            <p:cNvSpPr/>
            <p:nvPr/>
          </p:nvSpPr>
          <p:spPr>
            <a:xfrm>
              <a:off x="673775" y="561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2"/>
            <p:cNvSpPr/>
            <p:nvPr/>
          </p:nvSpPr>
          <p:spPr>
            <a:xfrm>
              <a:off x="713525" y="561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2"/>
            <p:cNvSpPr/>
            <p:nvPr/>
          </p:nvSpPr>
          <p:spPr>
            <a:xfrm>
              <a:off x="753300" y="561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2"/>
            <p:cNvSpPr/>
            <p:nvPr/>
          </p:nvSpPr>
          <p:spPr>
            <a:xfrm>
              <a:off x="79307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2"/>
            <p:cNvSpPr/>
            <p:nvPr/>
          </p:nvSpPr>
          <p:spPr>
            <a:xfrm>
              <a:off x="83282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2"/>
            <p:cNvSpPr/>
            <p:nvPr/>
          </p:nvSpPr>
          <p:spPr>
            <a:xfrm>
              <a:off x="87257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2"/>
            <p:cNvSpPr/>
            <p:nvPr/>
          </p:nvSpPr>
          <p:spPr>
            <a:xfrm>
              <a:off x="91232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2"/>
            <p:cNvSpPr/>
            <p:nvPr/>
          </p:nvSpPr>
          <p:spPr>
            <a:xfrm>
              <a:off x="95207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2"/>
            <p:cNvSpPr/>
            <p:nvPr/>
          </p:nvSpPr>
          <p:spPr>
            <a:xfrm>
              <a:off x="99182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2"/>
            <p:cNvSpPr/>
            <p:nvPr/>
          </p:nvSpPr>
          <p:spPr>
            <a:xfrm>
              <a:off x="673775" y="5273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2"/>
            <p:cNvSpPr/>
            <p:nvPr/>
          </p:nvSpPr>
          <p:spPr>
            <a:xfrm>
              <a:off x="713525" y="527300"/>
              <a:ext cx="11400" cy="9750"/>
            </a:xfrm>
            <a:custGeom>
              <a:rect b="b" l="l" r="r" t="t"/>
              <a:pathLst>
                <a:path extrusionOk="0" h="390" w="456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2"/>
            <p:cNvSpPr/>
            <p:nvPr/>
          </p:nvSpPr>
          <p:spPr>
            <a:xfrm>
              <a:off x="753300" y="5273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2"/>
            <p:cNvSpPr/>
            <p:nvPr/>
          </p:nvSpPr>
          <p:spPr>
            <a:xfrm>
              <a:off x="79307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2"/>
            <p:cNvSpPr/>
            <p:nvPr/>
          </p:nvSpPr>
          <p:spPr>
            <a:xfrm>
              <a:off x="83282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2"/>
            <p:cNvSpPr/>
            <p:nvPr/>
          </p:nvSpPr>
          <p:spPr>
            <a:xfrm>
              <a:off x="87257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2"/>
            <p:cNvSpPr/>
            <p:nvPr/>
          </p:nvSpPr>
          <p:spPr>
            <a:xfrm>
              <a:off x="91232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2"/>
            <p:cNvSpPr/>
            <p:nvPr/>
          </p:nvSpPr>
          <p:spPr>
            <a:xfrm>
              <a:off x="594250" y="15845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2"/>
            <p:cNvSpPr/>
            <p:nvPr/>
          </p:nvSpPr>
          <p:spPr>
            <a:xfrm>
              <a:off x="634025" y="15845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2"/>
            <p:cNvSpPr/>
            <p:nvPr/>
          </p:nvSpPr>
          <p:spPr>
            <a:xfrm>
              <a:off x="673775" y="15845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2"/>
            <p:cNvSpPr/>
            <p:nvPr/>
          </p:nvSpPr>
          <p:spPr>
            <a:xfrm>
              <a:off x="713525" y="15845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2"/>
            <p:cNvSpPr/>
            <p:nvPr/>
          </p:nvSpPr>
          <p:spPr>
            <a:xfrm>
              <a:off x="753300" y="15845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2"/>
            <p:cNvSpPr/>
            <p:nvPr/>
          </p:nvSpPr>
          <p:spPr>
            <a:xfrm>
              <a:off x="79307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2"/>
            <p:cNvSpPr/>
            <p:nvPr/>
          </p:nvSpPr>
          <p:spPr>
            <a:xfrm>
              <a:off x="83282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2"/>
            <p:cNvSpPr/>
            <p:nvPr/>
          </p:nvSpPr>
          <p:spPr>
            <a:xfrm>
              <a:off x="87257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1" name="Google Shape;2461;p2"/>
            <p:cNvSpPr/>
            <p:nvPr/>
          </p:nvSpPr>
          <p:spPr>
            <a:xfrm>
              <a:off x="91232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2" name="Google Shape;2462;p2"/>
            <p:cNvSpPr/>
            <p:nvPr/>
          </p:nvSpPr>
          <p:spPr>
            <a:xfrm>
              <a:off x="95207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2"/>
            <p:cNvSpPr/>
            <p:nvPr/>
          </p:nvSpPr>
          <p:spPr>
            <a:xfrm>
              <a:off x="99182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2"/>
            <p:cNvSpPr/>
            <p:nvPr/>
          </p:nvSpPr>
          <p:spPr>
            <a:xfrm>
              <a:off x="514750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2"/>
            <p:cNvSpPr/>
            <p:nvPr/>
          </p:nvSpPr>
          <p:spPr>
            <a:xfrm>
              <a:off x="554500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2"/>
            <p:cNvSpPr/>
            <p:nvPr/>
          </p:nvSpPr>
          <p:spPr>
            <a:xfrm>
              <a:off x="594250" y="1550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2"/>
            <p:cNvSpPr/>
            <p:nvPr/>
          </p:nvSpPr>
          <p:spPr>
            <a:xfrm>
              <a:off x="634025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2"/>
            <p:cNvSpPr/>
            <p:nvPr/>
          </p:nvSpPr>
          <p:spPr>
            <a:xfrm>
              <a:off x="673775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2"/>
            <p:cNvSpPr/>
            <p:nvPr/>
          </p:nvSpPr>
          <p:spPr>
            <a:xfrm>
              <a:off x="673775" y="16186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2"/>
            <p:cNvSpPr/>
            <p:nvPr/>
          </p:nvSpPr>
          <p:spPr>
            <a:xfrm>
              <a:off x="713525" y="16186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2"/>
            <p:cNvSpPr/>
            <p:nvPr/>
          </p:nvSpPr>
          <p:spPr>
            <a:xfrm>
              <a:off x="753300" y="16186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2"/>
            <p:cNvSpPr/>
            <p:nvPr/>
          </p:nvSpPr>
          <p:spPr>
            <a:xfrm>
              <a:off x="79307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2"/>
            <p:cNvSpPr/>
            <p:nvPr/>
          </p:nvSpPr>
          <p:spPr>
            <a:xfrm>
              <a:off x="83282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2"/>
            <p:cNvSpPr/>
            <p:nvPr/>
          </p:nvSpPr>
          <p:spPr>
            <a:xfrm>
              <a:off x="87257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2"/>
            <p:cNvSpPr/>
            <p:nvPr/>
          </p:nvSpPr>
          <p:spPr>
            <a:xfrm>
              <a:off x="91232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2"/>
            <p:cNvSpPr/>
            <p:nvPr/>
          </p:nvSpPr>
          <p:spPr>
            <a:xfrm>
              <a:off x="713525" y="1550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2"/>
            <p:cNvSpPr/>
            <p:nvPr/>
          </p:nvSpPr>
          <p:spPr>
            <a:xfrm>
              <a:off x="753300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2"/>
            <p:cNvSpPr/>
            <p:nvPr/>
          </p:nvSpPr>
          <p:spPr>
            <a:xfrm>
              <a:off x="79307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2"/>
            <p:cNvSpPr/>
            <p:nvPr/>
          </p:nvSpPr>
          <p:spPr>
            <a:xfrm>
              <a:off x="83282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2"/>
            <p:cNvSpPr/>
            <p:nvPr/>
          </p:nvSpPr>
          <p:spPr>
            <a:xfrm>
              <a:off x="87257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2"/>
            <p:cNvSpPr/>
            <p:nvPr/>
          </p:nvSpPr>
          <p:spPr>
            <a:xfrm>
              <a:off x="91232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2"/>
            <p:cNvSpPr/>
            <p:nvPr/>
          </p:nvSpPr>
          <p:spPr>
            <a:xfrm>
              <a:off x="95207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2"/>
            <p:cNvSpPr/>
            <p:nvPr/>
          </p:nvSpPr>
          <p:spPr>
            <a:xfrm>
              <a:off x="99182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2"/>
            <p:cNvSpPr/>
            <p:nvPr/>
          </p:nvSpPr>
          <p:spPr>
            <a:xfrm>
              <a:off x="1031575" y="1550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2"/>
            <p:cNvSpPr/>
            <p:nvPr/>
          </p:nvSpPr>
          <p:spPr>
            <a:xfrm>
              <a:off x="1071350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6" name="Google Shape;2486;p2"/>
            <p:cNvSpPr/>
            <p:nvPr/>
          </p:nvSpPr>
          <p:spPr>
            <a:xfrm>
              <a:off x="127177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2"/>
            <p:cNvSpPr/>
            <p:nvPr/>
          </p:nvSpPr>
          <p:spPr>
            <a:xfrm>
              <a:off x="127177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8" name="Google Shape;2488;p2"/>
            <p:cNvSpPr/>
            <p:nvPr/>
          </p:nvSpPr>
          <p:spPr>
            <a:xfrm>
              <a:off x="127177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9" name="Google Shape;2489;p2"/>
            <p:cNvSpPr/>
            <p:nvPr/>
          </p:nvSpPr>
          <p:spPr>
            <a:xfrm>
              <a:off x="1311525" y="12775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0" name="Google Shape;2490;p2"/>
            <p:cNvSpPr/>
            <p:nvPr/>
          </p:nvSpPr>
          <p:spPr>
            <a:xfrm>
              <a:off x="127177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2"/>
            <p:cNvSpPr/>
            <p:nvPr/>
          </p:nvSpPr>
          <p:spPr>
            <a:xfrm>
              <a:off x="1311525" y="12434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2"/>
            <p:cNvSpPr/>
            <p:nvPr/>
          </p:nvSpPr>
          <p:spPr>
            <a:xfrm>
              <a:off x="127177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2"/>
            <p:cNvSpPr/>
            <p:nvPr/>
          </p:nvSpPr>
          <p:spPr>
            <a:xfrm>
              <a:off x="1311525" y="1209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2"/>
            <p:cNvSpPr/>
            <p:nvPr/>
          </p:nvSpPr>
          <p:spPr>
            <a:xfrm>
              <a:off x="127177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5" name="Google Shape;2495;p2"/>
            <p:cNvSpPr/>
            <p:nvPr/>
          </p:nvSpPr>
          <p:spPr>
            <a:xfrm>
              <a:off x="1311525" y="11753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2"/>
            <p:cNvSpPr/>
            <p:nvPr/>
          </p:nvSpPr>
          <p:spPr>
            <a:xfrm>
              <a:off x="135127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2"/>
            <p:cNvSpPr/>
            <p:nvPr/>
          </p:nvSpPr>
          <p:spPr>
            <a:xfrm>
              <a:off x="127177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2"/>
            <p:cNvSpPr/>
            <p:nvPr/>
          </p:nvSpPr>
          <p:spPr>
            <a:xfrm>
              <a:off x="1311525" y="11412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2"/>
            <p:cNvSpPr/>
            <p:nvPr/>
          </p:nvSpPr>
          <p:spPr>
            <a:xfrm>
              <a:off x="135127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2"/>
            <p:cNvSpPr/>
            <p:nvPr/>
          </p:nvSpPr>
          <p:spPr>
            <a:xfrm>
              <a:off x="127177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2"/>
            <p:cNvSpPr/>
            <p:nvPr/>
          </p:nvSpPr>
          <p:spPr>
            <a:xfrm>
              <a:off x="1311525" y="11070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2"/>
            <p:cNvSpPr/>
            <p:nvPr/>
          </p:nvSpPr>
          <p:spPr>
            <a:xfrm>
              <a:off x="135127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2"/>
            <p:cNvSpPr/>
            <p:nvPr/>
          </p:nvSpPr>
          <p:spPr>
            <a:xfrm>
              <a:off x="127177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4" name="Google Shape;2504;p2"/>
            <p:cNvSpPr/>
            <p:nvPr/>
          </p:nvSpPr>
          <p:spPr>
            <a:xfrm>
              <a:off x="1311525" y="10729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5" name="Google Shape;2505;p2"/>
            <p:cNvSpPr/>
            <p:nvPr/>
          </p:nvSpPr>
          <p:spPr>
            <a:xfrm>
              <a:off x="135127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6" name="Google Shape;2506;p2"/>
            <p:cNvSpPr/>
            <p:nvPr/>
          </p:nvSpPr>
          <p:spPr>
            <a:xfrm>
              <a:off x="127177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2"/>
            <p:cNvSpPr/>
            <p:nvPr/>
          </p:nvSpPr>
          <p:spPr>
            <a:xfrm>
              <a:off x="1311525" y="10388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2"/>
            <p:cNvSpPr/>
            <p:nvPr/>
          </p:nvSpPr>
          <p:spPr>
            <a:xfrm>
              <a:off x="135127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2"/>
            <p:cNvSpPr/>
            <p:nvPr/>
          </p:nvSpPr>
          <p:spPr>
            <a:xfrm>
              <a:off x="127177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2"/>
            <p:cNvSpPr/>
            <p:nvPr/>
          </p:nvSpPr>
          <p:spPr>
            <a:xfrm>
              <a:off x="1311525" y="10047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2"/>
            <p:cNvSpPr/>
            <p:nvPr/>
          </p:nvSpPr>
          <p:spPr>
            <a:xfrm>
              <a:off x="135127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2"/>
            <p:cNvSpPr/>
            <p:nvPr/>
          </p:nvSpPr>
          <p:spPr>
            <a:xfrm>
              <a:off x="127177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2"/>
            <p:cNvSpPr/>
            <p:nvPr/>
          </p:nvSpPr>
          <p:spPr>
            <a:xfrm>
              <a:off x="1311525" y="9706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2"/>
            <p:cNvSpPr/>
            <p:nvPr/>
          </p:nvSpPr>
          <p:spPr>
            <a:xfrm>
              <a:off x="127177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2"/>
            <p:cNvSpPr/>
            <p:nvPr/>
          </p:nvSpPr>
          <p:spPr>
            <a:xfrm>
              <a:off x="1311525" y="9365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2"/>
            <p:cNvSpPr/>
            <p:nvPr/>
          </p:nvSpPr>
          <p:spPr>
            <a:xfrm>
              <a:off x="127177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2"/>
            <p:cNvSpPr/>
            <p:nvPr/>
          </p:nvSpPr>
          <p:spPr>
            <a:xfrm>
              <a:off x="1311525" y="9024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2"/>
            <p:cNvSpPr/>
            <p:nvPr/>
          </p:nvSpPr>
          <p:spPr>
            <a:xfrm>
              <a:off x="127177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9" name="Google Shape;2519;p2"/>
            <p:cNvSpPr/>
            <p:nvPr/>
          </p:nvSpPr>
          <p:spPr>
            <a:xfrm>
              <a:off x="1311525" y="8683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2"/>
            <p:cNvSpPr/>
            <p:nvPr/>
          </p:nvSpPr>
          <p:spPr>
            <a:xfrm>
              <a:off x="127177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1" name="Google Shape;2521;p2"/>
            <p:cNvSpPr/>
            <p:nvPr/>
          </p:nvSpPr>
          <p:spPr>
            <a:xfrm>
              <a:off x="127177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22" name="Google Shape;2522;p2"/>
          <p:cNvSpPr/>
          <p:nvPr/>
        </p:nvSpPr>
        <p:spPr>
          <a:xfrm>
            <a:off x="2492561" y="-1061662"/>
            <a:ext cx="1900005" cy="1900005"/>
          </a:xfrm>
          <a:custGeom>
            <a:rect b="b" l="l" r="r" t="t"/>
            <a:pathLst>
              <a:path extrusionOk="0" h="44706" w="44706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lt1">
              <a:alpha val="5491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3" name="Google Shape;2523;p2"/>
          <p:cNvSpPr/>
          <p:nvPr/>
        </p:nvSpPr>
        <p:spPr>
          <a:xfrm>
            <a:off x="3796563" y="285639"/>
            <a:ext cx="895831" cy="775779"/>
          </a:xfrm>
          <a:custGeom>
            <a:rect b="b" l="l" r="r" t="t"/>
            <a:pathLst>
              <a:path extrusionOk="0" h="18546" w="21416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4" name="Google Shape;2524;p2"/>
          <p:cNvSpPr/>
          <p:nvPr/>
        </p:nvSpPr>
        <p:spPr>
          <a:xfrm>
            <a:off x="5221247" y="223854"/>
            <a:ext cx="277040" cy="252486"/>
          </a:xfrm>
          <a:custGeom>
            <a:rect b="b" l="l" r="r" t="t"/>
            <a:pathLst>
              <a:path extrusionOk="0" h="6036" w="6623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25" name="Google Shape;2525;p2"/>
          <p:cNvGrpSpPr/>
          <p:nvPr/>
        </p:nvGrpSpPr>
        <p:grpSpPr>
          <a:xfrm>
            <a:off x="1655304" y="1607140"/>
            <a:ext cx="1490178" cy="21378"/>
            <a:chOff x="2940000" y="3484425"/>
            <a:chExt cx="876575" cy="12575"/>
          </a:xfrm>
        </p:grpSpPr>
        <p:sp>
          <p:nvSpPr>
            <p:cNvPr id="2526" name="Google Shape;2526;p2"/>
            <p:cNvSpPr/>
            <p:nvPr/>
          </p:nvSpPr>
          <p:spPr>
            <a:xfrm>
              <a:off x="356682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7" name="Google Shape;2527;p2"/>
            <p:cNvSpPr/>
            <p:nvPr/>
          </p:nvSpPr>
          <p:spPr>
            <a:xfrm>
              <a:off x="34884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8" name="Google Shape;2528;p2"/>
            <p:cNvSpPr/>
            <p:nvPr/>
          </p:nvSpPr>
          <p:spPr>
            <a:xfrm>
              <a:off x="34101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2"/>
            <p:cNvSpPr/>
            <p:nvPr/>
          </p:nvSpPr>
          <p:spPr>
            <a:xfrm>
              <a:off x="33317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2"/>
            <p:cNvSpPr/>
            <p:nvPr/>
          </p:nvSpPr>
          <p:spPr>
            <a:xfrm>
              <a:off x="38018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2"/>
            <p:cNvSpPr/>
            <p:nvPr/>
          </p:nvSpPr>
          <p:spPr>
            <a:xfrm>
              <a:off x="372355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2" name="Google Shape;2532;p2"/>
            <p:cNvSpPr/>
            <p:nvPr/>
          </p:nvSpPr>
          <p:spPr>
            <a:xfrm>
              <a:off x="364517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3" name="Google Shape;2533;p2"/>
            <p:cNvSpPr/>
            <p:nvPr/>
          </p:nvSpPr>
          <p:spPr>
            <a:xfrm>
              <a:off x="3253400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4" name="Google Shape;2534;p2"/>
            <p:cNvSpPr/>
            <p:nvPr/>
          </p:nvSpPr>
          <p:spPr>
            <a:xfrm>
              <a:off x="31750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2"/>
            <p:cNvSpPr/>
            <p:nvPr/>
          </p:nvSpPr>
          <p:spPr>
            <a:xfrm>
              <a:off x="30967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2"/>
            <p:cNvSpPr/>
            <p:nvPr/>
          </p:nvSpPr>
          <p:spPr>
            <a:xfrm>
              <a:off x="301832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7" name="Google Shape;2537;p2"/>
            <p:cNvSpPr/>
            <p:nvPr/>
          </p:nvSpPr>
          <p:spPr>
            <a:xfrm>
              <a:off x="294000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38" name="Google Shape;2538;p2"/>
          <p:cNvSpPr/>
          <p:nvPr/>
        </p:nvSpPr>
        <p:spPr>
          <a:xfrm>
            <a:off x="8421482" y="4766695"/>
            <a:ext cx="107096" cy="103087"/>
          </a:xfrm>
          <a:custGeom>
            <a:rect b="b" l="l" r="r" t="t"/>
            <a:pathLst>
              <a:path extrusionOk="0" h="2237" w="2324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2"/>
        </a:solidFill>
      </p:bgPr>
    </p:bg>
    <p:spTree>
      <p:nvGrpSpPr>
        <p:cNvPr id="5050" name="Shape 5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1" name="Google Shape;5051;p11"/>
          <p:cNvSpPr/>
          <p:nvPr/>
        </p:nvSpPr>
        <p:spPr>
          <a:xfrm>
            <a:off x="833400" y="1753500"/>
            <a:ext cx="7477200" cy="339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2" name="Google Shape;5052;p11"/>
          <p:cNvSpPr txBox="1"/>
          <p:nvPr>
            <p:ph hasCustomPrompt="1" type="title"/>
          </p:nvPr>
        </p:nvSpPr>
        <p:spPr>
          <a:xfrm>
            <a:off x="311700" y="2317375"/>
            <a:ext cx="8520600" cy="12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53" name="Google Shape;5053;p11"/>
          <p:cNvSpPr txBox="1"/>
          <p:nvPr>
            <p:ph idx="1" type="body"/>
          </p:nvPr>
        </p:nvSpPr>
        <p:spPr>
          <a:xfrm>
            <a:off x="311700" y="3609425"/>
            <a:ext cx="8520600" cy="83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54" name="Shape 50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ullet points">
  <p:cSld name="TITLE_AND_TWO_COLUMNS_1">
    <p:bg>
      <p:bgPr>
        <a:solidFill>
          <a:schemeClr val="lt1"/>
        </a:solidFill>
      </p:bgPr>
    </p:bg>
    <p:spTree>
      <p:nvGrpSpPr>
        <p:cNvPr id="5055" name="Shape 5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6" name="Google Shape;5056;p13"/>
          <p:cNvSpPr txBox="1"/>
          <p:nvPr>
            <p:ph idx="1" type="body"/>
          </p:nvPr>
        </p:nvSpPr>
        <p:spPr>
          <a:xfrm>
            <a:off x="748400" y="1078650"/>
            <a:ext cx="6736200" cy="336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5057" name="Google Shape;5057;p13"/>
          <p:cNvSpPr txBox="1"/>
          <p:nvPr>
            <p:ph type="title"/>
          </p:nvPr>
        </p:nvSpPr>
        <p:spPr>
          <a:xfrm>
            <a:off x="1698600" y="438450"/>
            <a:ext cx="574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IG_NUMBER_1">
    <p:spTree>
      <p:nvGrpSpPr>
        <p:cNvPr id="5058" name="Shape 5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9" name="Google Shape;5059;p14"/>
          <p:cNvSpPr txBox="1"/>
          <p:nvPr>
            <p:ph hasCustomPrompt="1" type="title"/>
          </p:nvPr>
        </p:nvSpPr>
        <p:spPr>
          <a:xfrm>
            <a:off x="158725" y="810277"/>
            <a:ext cx="1320300" cy="54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60" name="Google Shape;5060;p14"/>
          <p:cNvSpPr txBox="1"/>
          <p:nvPr>
            <p:ph idx="2" type="title"/>
          </p:nvPr>
        </p:nvSpPr>
        <p:spPr>
          <a:xfrm>
            <a:off x="1642650" y="635805"/>
            <a:ext cx="2808000" cy="41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061" name="Google Shape;5061;p14"/>
          <p:cNvSpPr txBox="1"/>
          <p:nvPr>
            <p:ph idx="1" type="subTitle"/>
          </p:nvPr>
        </p:nvSpPr>
        <p:spPr>
          <a:xfrm>
            <a:off x="1642650" y="969270"/>
            <a:ext cx="2464800" cy="54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2" name="Google Shape;5062;p14"/>
          <p:cNvSpPr txBox="1"/>
          <p:nvPr>
            <p:ph hasCustomPrompt="1" idx="3" type="title"/>
          </p:nvPr>
        </p:nvSpPr>
        <p:spPr>
          <a:xfrm>
            <a:off x="158725" y="1913852"/>
            <a:ext cx="1320300" cy="54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63" name="Google Shape;5063;p14"/>
          <p:cNvSpPr txBox="1"/>
          <p:nvPr>
            <p:ph idx="4" type="title"/>
          </p:nvPr>
        </p:nvSpPr>
        <p:spPr>
          <a:xfrm>
            <a:off x="1642650" y="1739379"/>
            <a:ext cx="2808000" cy="41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064" name="Google Shape;5064;p14"/>
          <p:cNvSpPr txBox="1"/>
          <p:nvPr>
            <p:ph idx="5" type="subTitle"/>
          </p:nvPr>
        </p:nvSpPr>
        <p:spPr>
          <a:xfrm>
            <a:off x="1642650" y="2072845"/>
            <a:ext cx="2464800" cy="54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5" name="Google Shape;5065;p14"/>
          <p:cNvSpPr txBox="1"/>
          <p:nvPr>
            <p:ph hasCustomPrompt="1" idx="6" type="title"/>
          </p:nvPr>
        </p:nvSpPr>
        <p:spPr>
          <a:xfrm>
            <a:off x="158725" y="3017427"/>
            <a:ext cx="1320300" cy="54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66" name="Google Shape;5066;p14"/>
          <p:cNvSpPr txBox="1"/>
          <p:nvPr>
            <p:ph idx="7" type="title"/>
          </p:nvPr>
        </p:nvSpPr>
        <p:spPr>
          <a:xfrm>
            <a:off x="1642650" y="2842955"/>
            <a:ext cx="2808000" cy="41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067" name="Google Shape;5067;p14"/>
          <p:cNvSpPr txBox="1"/>
          <p:nvPr>
            <p:ph idx="8" type="subTitle"/>
          </p:nvPr>
        </p:nvSpPr>
        <p:spPr>
          <a:xfrm>
            <a:off x="1642650" y="3176420"/>
            <a:ext cx="2464800" cy="54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8" name="Google Shape;5068;p14"/>
          <p:cNvSpPr txBox="1"/>
          <p:nvPr>
            <p:ph hasCustomPrompt="1" idx="9" type="title"/>
          </p:nvPr>
        </p:nvSpPr>
        <p:spPr>
          <a:xfrm>
            <a:off x="4614421" y="1576143"/>
            <a:ext cx="1320300" cy="54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69" name="Google Shape;5069;p14"/>
          <p:cNvSpPr txBox="1"/>
          <p:nvPr>
            <p:ph idx="13" type="title"/>
          </p:nvPr>
        </p:nvSpPr>
        <p:spPr>
          <a:xfrm>
            <a:off x="6098346" y="1401670"/>
            <a:ext cx="2808000" cy="41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070" name="Google Shape;5070;p14"/>
          <p:cNvSpPr txBox="1"/>
          <p:nvPr>
            <p:ph idx="14" type="subTitle"/>
          </p:nvPr>
        </p:nvSpPr>
        <p:spPr>
          <a:xfrm>
            <a:off x="6098346" y="1735136"/>
            <a:ext cx="2464800" cy="54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71" name="Google Shape;5071;p14"/>
          <p:cNvSpPr txBox="1"/>
          <p:nvPr>
            <p:ph hasCustomPrompt="1" idx="15" type="title"/>
          </p:nvPr>
        </p:nvSpPr>
        <p:spPr>
          <a:xfrm>
            <a:off x="4614421" y="2679718"/>
            <a:ext cx="1320300" cy="54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72" name="Google Shape;5072;p14"/>
          <p:cNvSpPr txBox="1"/>
          <p:nvPr>
            <p:ph idx="16" type="title"/>
          </p:nvPr>
        </p:nvSpPr>
        <p:spPr>
          <a:xfrm>
            <a:off x="6098346" y="2505245"/>
            <a:ext cx="2808000" cy="41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073" name="Google Shape;5073;p14"/>
          <p:cNvSpPr txBox="1"/>
          <p:nvPr>
            <p:ph idx="17" type="subTitle"/>
          </p:nvPr>
        </p:nvSpPr>
        <p:spPr>
          <a:xfrm>
            <a:off x="6098346" y="2838711"/>
            <a:ext cx="2464800" cy="54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74" name="Google Shape;5074;p14"/>
          <p:cNvSpPr txBox="1"/>
          <p:nvPr>
            <p:ph hasCustomPrompt="1" idx="18" type="title"/>
          </p:nvPr>
        </p:nvSpPr>
        <p:spPr>
          <a:xfrm>
            <a:off x="4614421" y="3783293"/>
            <a:ext cx="1320300" cy="54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75" name="Google Shape;5075;p14"/>
          <p:cNvSpPr txBox="1"/>
          <p:nvPr>
            <p:ph idx="19" type="title"/>
          </p:nvPr>
        </p:nvSpPr>
        <p:spPr>
          <a:xfrm>
            <a:off x="6098346" y="3608820"/>
            <a:ext cx="2808000" cy="41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076" name="Google Shape;5076;p14"/>
          <p:cNvSpPr txBox="1"/>
          <p:nvPr>
            <p:ph idx="20" type="subTitle"/>
          </p:nvPr>
        </p:nvSpPr>
        <p:spPr>
          <a:xfrm>
            <a:off x="6098346" y="3942286"/>
            <a:ext cx="2464800" cy="54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wo columns">
  <p:cSld name="TITLE_AND_BODY_1">
    <p:spTree>
      <p:nvGrpSpPr>
        <p:cNvPr id="5077" name="Shape 5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8" name="Google Shape;5078;p15"/>
          <p:cNvSpPr/>
          <p:nvPr/>
        </p:nvSpPr>
        <p:spPr>
          <a:xfrm>
            <a:off x="4705950" y="1429175"/>
            <a:ext cx="4437900" cy="337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9" name="Google Shape;5079;p15"/>
          <p:cNvSpPr/>
          <p:nvPr/>
        </p:nvSpPr>
        <p:spPr>
          <a:xfrm>
            <a:off x="0" y="1429175"/>
            <a:ext cx="4437900" cy="337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0" name="Google Shape;5080;p15"/>
          <p:cNvSpPr txBox="1"/>
          <p:nvPr>
            <p:ph type="title"/>
          </p:nvPr>
        </p:nvSpPr>
        <p:spPr>
          <a:xfrm>
            <a:off x="1698600" y="438450"/>
            <a:ext cx="574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81" name="Google Shape;5081;p15"/>
          <p:cNvSpPr txBox="1"/>
          <p:nvPr>
            <p:ph idx="2" type="title"/>
          </p:nvPr>
        </p:nvSpPr>
        <p:spPr>
          <a:xfrm>
            <a:off x="1055404" y="3313550"/>
            <a:ext cx="2327100" cy="63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082" name="Google Shape;5082;p15"/>
          <p:cNvSpPr txBox="1"/>
          <p:nvPr>
            <p:ph idx="1" type="subTitle"/>
          </p:nvPr>
        </p:nvSpPr>
        <p:spPr>
          <a:xfrm>
            <a:off x="1055399" y="4024575"/>
            <a:ext cx="2327100" cy="54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83" name="Google Shape;5083;p15"/>
          <p:cNvSpPr txBox="1"/>
          <p:nvPr>
            <p:ph idx="3" type="title"/>
          </p:nvPr>
        </p:nvSpPr>
        <p:spPr>
          <a:xfrm>
            <a:off x="5761362" y="3313550"/>
            <a:ext cx="2327100" cy="63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084" name="Google Shape;5084;p15"/>
          <p:cNvSpPr txBox="1"/>
          <p:nvPr>
            <p:ph idx="4" type="subTitle"/>
          </p:nvPr>
        </p:nvSpPr>
        <p:spPr>
          <a:xfrm>
            <a:off x="5761358" y="4024575"/>
            <a:ext cx="2327100" cy="54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MAIN_POINT_1">
    <p:bg>
      <p:bgPr>
        <a:solidFill>
          <a:schemeClr val="accent1"/>
        </a:solidFill>
      </p:bgPr>
    </p:bg>
    <p:spTree>
      <p:nvGrpSpPr>
        <p:cNvPr id="5085" name="Shape 5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86" name="Google Shape;5086;p16"/>
          <p:cNvGrpSpPr/>
          <p:nvPr/>
        </p:nvGrpSpPr>
        <p:grpSpPr>
          <a:xfrm>
            <a:off x="787213" y="130520"/>
            <a:ext cx="8163193" cy="5012975"/>
            <a:chOff x="787213" y="130520"/>
            <a:chExt cx="8163193" cy="5012975"/>
          </a:xfrm>
        </p:grpSpPr>
        <p:sp>
          <p:nvSpPr>
            <p:cNvPr id="5087" name="Google Shape;5087;p16"/>
            <p:cNvSpPr/>
            <p:nvPr/>
          </p:nvSpPr>
          <p:spPr>
            <a:xfrm rot="-5400000">
              <a:off x="7089981" y="4079075"/>
              <a:ext cx="445241" cy="385621"/>
            </a:xfrm>
            <a:custGeom>
              <a:rect b="b" l="l" r="r" t="t"/>
              <a:pathLst>
                <a:path extrusionOk="0" h="8693" w="10037">
                  <a:moveTo>
                    <a:pt x="2509" y="1"/>
                  </a:moveTo>
                  <a:lnTo>
                    <a:pt x="0" y="4347"/>
                  </a:lnTo>
                  <a:lnTo>
                    <a:pt x="2509" y="8693"/>
                  </a:lnTo>
                  <a:lnTo>
                    <a:pt x="7526" y="8693"/>
                  </a:lnTo>
                  <a:lnTo>
                    <a:pt x="10037" y="4347"/>
                  </a:lnTo>
                  <a:lnTo>
                    <a:pt x="75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8" name="Google Shape;5088;p16"/>
            <p:cNvSpPr/>
            <p:nvPr/>
          </p:nvSpPr>
          <p:spPr>
            <a:xfrm>
              <a:off x="7050408" y="3650816"/>
              <a:ext cx="1247936" cy="1094228"/>
            </a:xfrm>
            <a:custGeom>
              <a:rect b="b" l="l" r="r" t="t"/>
              <a:pathLst>
                <a:path extrusionOk="0" h="24667" w="28132">
                  <a:moveTo>
                    <a:pt x="14066" y="424"/>
                  </a:moveTo>
                  <a:lnTo>
                    <a:pt x="27770" y="24457"/>
                  </a:lnTo>
                  <a:lnTo>
                    <a:pt x="359" y="24457"/>
                  </a:lnTo>
                  <a:lnTo>
                    <a:pt x="14066" y="424"/>
                  </a:lnTo>
                  <a:close/>
                  <a:moveTo>
                    <a:pt x="14066" y="1"/>
                  </a:moveTo>
                  <a:lnTo>
                    <a:pt x="88" y="24511"/>
                  </a:lnTo>
                  <a:lnTo>
                    <a:pt x="0" y="24667"/>
                  </a:lnTo>
                  <a:lnTo>
                    <a:pt x="28131" y="24667"/>
                  </a:lnTo>
                  <a:lnTo>
                    <a:pt x="14066" y="1"/>
                  </a:ln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9" name="Google Shape;5089;p16"/>
            <p:cNvSpPr/>
            <p:nvPr/>
          </p:nvSpPr>
          <p:spPr>
            <a:xfrm>
              <a:off x="7702470" y="4049266"/>
              <a:ext cx="1247936" cy="1094228"/>
            </a:xfrm>
            <a:custGeom>
              <a:rect b="b" l="l" r="r" t="t"/>
              <a:pathLst>
                <a:path extrusionOk="0" h="24667" w="28132">
                  <a:moveTo>
                    <a:pt x="14067" y="423"/>
                  </a:moveTo>
                  <a:lnTo>
                    <a:pt x="27772" y="24458"/>
                  </a:lnTo>
                  <a:lnTo>
                    <a:pt x="361" y="24458"/>
                  </a:lnTo>
                  <a:lnTo>
                    <a:pt x="14067" y="423"/>
                  </a:lnTo>
                  <a:close/>
                  <a:moveTo>
                    <a:pt x="14067" y="0"/>
                  </a:moveTo>
                  <a:lnTo>
                    <a:pt x="90" y="24510"/>
                  </a:lnTo>
                  <a:lnTo>
                    <a:pt x="0" y="24666"/>
                  </a:lnTo>
                  <a:lnTo>
                    <a:pt x="28131" y="24666"/>
                  </a:lnTo>
                  <a:lnTo>
                    <a:pt x="14067" y="0"/>
                  </a:ln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0" name="Google Shape;5090;p16"/>
            <p:cNvSpPr/>
            <p:nvPr/>
          </p:nvSpPr>
          <p:spPr>
            <a:xfrm rot="-5400000">
              <a:off x="844168" y="4109299"/>
              <a:ext cx="895831" cy="775779"/>
            </a:xfrm>
            <a:custGeom>
              <a:rect b="b" l="l" r="r" t="t"/>
              <a:pathLst>
                <a:path extrusionOk="0" h="18546" w="21416">
                  <a:moveTo>
                    <a:pt x="15940" y="210"/>
                  </a:moveTo>
                  <a:lnTo>
                    <a:pt x="21173" y="9273"/>
                  </a:lnTo>
                  <a:lnTo>
                    <a:pt x="15940" y="18336"/>
                  </a:lnTo>
                  <a:lnTo>
                    <a:pt x="5475" y="18336"/>
                  </a:lnTo>
                  <a:lnTo>
                    <a:pt x="242" y="9273"/>
                  </a:lnTo>
                  <a:lnTo>
                    <a:pt x="5475" y="210"/>
                  </a:lnTo>
                  <a:close/>
                  <a:moveTo>
                    <a:pt x="5355" y="0"/>
                  </a:moveTo>
                  <a:lnTo>
                    <a:pt x="1" y="9273"/>
                  </a:lnTo>
                  <a:lnTo>
                    <a:pt x="5325" y="18494"/>
                  </a:lnTo>
                  <a:lnTo>
                    <a:pt x="5355" y="18545"/>
                  </a:lnTo>
                  <a:lnTo>
                    <a:pt x="16061" y="18545"/>
                  </a:lnTo>
                  <a:lnTo>
                    <a:pt x="21415" y="9273"/>
                  </a:lnTo>
                  <a:lnTo>
                    <a:pt x="16092" y="53"/>
                  </a:lnTo>
                  <a:lnTo>
                    <a:pt x="16061" y="0"/>
                  </a:ln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1" name="Google Shape;5091;p16"/>
            <p:cNvSpPr/>
            <p:nvPr/>
          </p:nvSpPr>
          <p:spPr>
            <a:xfrm rot="-5400000">
              <a:off x="5857144" y="802969"/>
              <a:ext cx="277040" cy="252486"/>
            </a:xfrm>
            <a:custGeom>
              <a:rect b="b" l="l" r="r" t="t"/>
              <a:pathLst>
                <a:path extrusionOk="0" h="6036" w="6623">
                  <a:moveTo>
                    <a:pt x="3311" y="1"/>
                  </a:moveTo>
                  <a:cubicBezTo>
                    <a:pt x="2539" y="1"/>
                    <a:pt x="1767" y="295"/>
                    <a:pt x="1178" y="884"/>
                  </a:cubicBezTo>
                  <a:cubicBezTo>
                    <a:pt x="0" y="2064"/>
                    <a:pt x="0" y="3974"/>
                    <a:pt x="1178" y="5151"/>
                  </a:cubicBezTo>
                  <a:cubicBezTo>
                    <a:pt x="1767" y="5741"/>
                    <a:pt x="2539" y="6036"/>
                    <a:pt x="3311" y="6036"/>
                  </a:cubicBezTo>
                  <a:cubicBezTo>
                    <a:pt x="4084" y="6036"/>
                    <a:pt x="4856" y="5741"/>
                    <a:pt x="5445" y="5151"/>
                  </a:cubicBezTo>
                  <a:cubicBezTo>
                    <a:pt x="6623" y="3974"/>
                    <a:pt x="6623" y="2064"/>
                    <a:pt x="5445" y="884"/>
                  </a:cubicBezTo>
                  <a:cubicBezTo>
                    <a:pt x="4856" y="295"/>
                    <a:pt x="4084" y="1"/>
                    <a:pt x="3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092" name="Google Shape;5092;p16"/>
            <p:cNvGrpSpPr/>
            <p:nvPr/>
          </p:nvGrpSpPr>
          <p:grpSpPr>
            <a:xfrm rot="-5400000">
              <a:off x="3654410" y="3725785"/>
              <a:ext cx="1019815" cy="944312"/>
              <a:chOff x="2113525" y="2880575"/>
              <a:chExt cx="609500" cy="564375"/>
            </a:xfrm>
          </p:grpSpPr>
          <p:sp>
            <p:nvSpPr>
              <p:cNvPr id="5093" name="Google Shape;5093;p16"/>
              <p:cNvSpPr/>
              <p:nvPr/>
            </p:nvSpPr>
            <p:spPr>
              <a:xfrm>
                <a:off x="2159100" y="3015125"/>
                <a:ext cx="58125" cy="55900"/>
              </a:xfrm>
              <a:custGeom>
                <a:rect b="b" l="l" r="r" t="t"/>
                <a:pathLst>
                  <a:path extrusionOk="0" h="2236" w="2325">
                    <a:moveTo>
                      <a:pt x="1206" y="0"/>
                    </a:moveTo>
                    <a:cubicBezTo>
                      <a:pt x="754" y="0"/>
                      <a:pt x="347" y="271"/>
                      <a:pt x="174" y="690"/>
                    </a:cubicBezTo>
                    <a:cubicBezTo>
                      <a:pt x="1" y="1107"/>
                      <a:pt x="96" y="1589"/>
                      <a:pt x="416" y="1907"/>
                    </a:cubicBezTo>
                    <a:cubicBezTo>
                      <a:pt x="630" y="2121"/>
                      <a:pt x="916" y="2235"/>
                      <a:pt x="1207" y="2235"/>
                    </a:cubicBezTo>
                    <a:cubicBezTo>
                      <a:pt x="1351" y="2235"/>
                      <a:pt x="1496" y="2207"/>
                      <a:pt x="1634" y="2150"/>
                    </a:cubicBezTo>
                    <a:cubicBezTo>
                      <a:pt x="2052" y="1977"/>
                      <a:pt x="2325" y="1569"/>
                      <a:pt x="2325" y="1117"/>
                    </a:cubicBezTo>
                    <a:cubicBezTo>
                      <a:pt x="2325" y="500"/>
                      <a:pt x="1823" y="0"/>
                      <a:pt x="1206" y="0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4" name="Google Shape;5094;p16"/>
              <p:cNvSpPr/>
              <p:nvPr/>
            </p:nvSpPr>
            <p:spPr>
              <a:xfrm>
                <a:off x="2113525" y="2967325"/>
                <a:ext cx="151450" cy="151450"/>
              </a:xfrm>
              <a:custGeom>
                <a:rect b="b" l="l" r="r" t="t"/>
                <a:pathLst>
                  <a:path extrusionOk="0" h="6058" w="6058">
                    <a:moveTo>
                      <a:pt x="3029" y="210"/>
                    </a:moveTo>
                    <a:cubicBezTo>
                      <a:pt x="4583" y="210"/>
                      <a:pt x="5849" y="1476"/>
                      <a:pt x="5849" y="3029"/>
                    </a:cubicBezTo>
                    <a:cubicBezTo>
                      <a:pt x="5849" y="4583"/>
                      <a:pt x="4583" y="5849"/>
                      <a:pt x="3029" y="5849"/>
                    </a:cubicBezTo>
                    <a:cubicBezTo>
                      <a:pt x="1474" y="5849"/>
                      <a:pt x="210" y="4583"/>
                      <a:pt x="210" y="3029"/>
                    </a:cubicBezTo>
                    <a:cubicBezTo>
                      <a:pt x="210" y="1476"/>
                      <a:pt x="1475" y="210"/>
                      <a:pt x="3029" y="210"/>
                    </a:cubicBezTo>
                    <a:close/>
                    <a:moveTo>
                      <a:pt x="3029" y="1"/>
                    </a:moveTo>
                    <a:cubicBezTo>
                      <a:pt x="1359" y="1"/>
                      <a:pt x="0" y="1359"/>
                      <a:pt x="0" y="3029"/>
                    </a:cubicBezTo>
                    <a:cubicBezTo>
                      <a:pt x="0" y="4700"/>
                      <a:pt x="1359" y="6058"/>
                      <a:pt x="3029" y="6058"/>
                    </a:cubicBezTo>
                    <a:cubicBezTo>
                      <a:pt x="4700" y="6058"/>
                      <a:pt x="6058" y="4700"/>
                      <a:pt x="6058" y="3029"/>
                    </a:cubicBezTo>
                    <a:cubicBezTo>
                      <a:pt x="6058" y="1360"/>
                      <a:pt x="4700" y="1"/>
                      <a:pt x="3029" y="1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5" name="Google Shape;5095;p16"/>
              <p:cNvSpPr/>
              <p:nvPr/>
            </p:nvSpPr>
            <p:spPr>
              <a:xfrm>
                <a:off x="2158650" y="2880575"/>
                <a:ext cx="564375" cy="564375"/>
              </a:xfrm>
              <a:custGeom>
                <a:rect b="b" l="l" r="r" t="t"/>
                <a:pathLst>
                  <a:path extrusionOk="0" h="22575" w="22575">
                    <a:moveTo>
                      <a:pt x="11288" y="210"/>
                    </a:moveTo>
                    <a:cubicBezTo>
                      <a:pt x="17395" y="210"/>
                      <a:pt x="22366" y="5181"/>
                      <a:pt x="22366" y="11289"/>
                    </a:cubicBezTo>
                    <a:cubicBezTo>
                      <a:pt x="22366" y="17397"/>
                      <a:pt x="17397" y="22367"/>
                      <a:pt x="11288" y="22367"/>
                    </a:cubicBezTo>
                    <a:cubicBezTo>
                      <a:pt x="5179" y="22367"/>
                      <a:pt x="210" y="17397"/>
                      <a:pt x="210" y="11288"/>
                    </a:cubicBezTo>
                    <a:cubicBezTo>
                      <a:pt x="210" y="5181"/>
                      <a:pt x="5179" y="210"/>
                      <a:pt x="11288" y="210"/>
                    </a:cubicBezTo>
                    <a:close/>
                    <a:moveTo>
                      <a:pt x="11288" y="1"/>
                    </a:moveTo>
                    <a:cubicBezTo>
                      <a:pt x="5064" y="1"/>
                      <a:pt x="1" y="5064"/>
                      <a:pt x="1" y="11288"/>
                    </a:cubicBezTo>
                    <a:cubicBezTo>
                      <a:pt x="1" y="17512"/>
                      <a:pt x="5064" y="22575"/>
                      <a:pt x="11288" y="22575"/>
                    </a:cubicBezTo>
                    <a:cubicBezTo>
                      <a:pt x="17512" y="22575"/>
                      <a:pt x="22575" y="17512"/>
                      <a:pt x="22575" y="11288"/>
                    </a:cubicBezTo>
                    <a:cubicBezTo>
                      <a:pt x="22575" y="5064"/>
                      <a:pt x="17512" y="1"/>
                      <a:pt x="112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6" name="Google Shape;5096;p16"/>
              <p:cNvSpPr/>
              <p:nvPr/>
            </p:nvSpPr>
            <p:spPr>
              <a:xfrm>
                <a:off x="2542800" y="2882550"/>
                <a:ext cx="55925" cy="55925"/>
              </a:xfrm>
              <a:custGeom>
                <a:rect b="b" l="l" r="r" t="t"/>
                <a:pathLst>
                  <a:path extrusionOk="0" h="2237" w="2237">
                    <a:moveTo>
                      <a:pt x="1118" y="1"/>
                    </a:moveTo>
                    <a:cubicBezTo>
                      <a:pt x="501" y="1"/>
                      <a:pt x="1" y="501"/>
                      <a:pt x="1" y="1118"/>
                    </a:cubicBezTo>
                    <a:cubicBezTo>
                      <a:pt x="1" y="1736"/>
                      <a:pt x="501" y="2237"/>
                      <a:pt x="1118" y="2237"/>
                    </a:cubicBezTo>
                    <a:cubicBezTo>
                      <a:pt x="1737" y="2237"/>
                      <a:pt x="2237" y="1736"/>
                      <a:pt x="2237" y="1118"/>
                    </a:cubicBezTo>
                    <a:cubicBezTo>
                      <a:pt x="2237" y="501"/>
                      <a:pt x="1737" y="1"/>
                      <a:pt x="11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097" name="Google Shape;5097;p16"/>
            <p:cNvGrpSpPr/>
            <p:nvPr/>
          </p:nvGrpSpPr>
          <p:grpSpPr>
            <a:xfrm rot="-5400000">
              <a:off x="7372398" y="-410563"/>
              <a:ext cx="349968" cy="2052568"/>
              <a:chOff x="1037125" y="2236325"/>
              <a:chExt cx="149100" cy="874475"/>
            </a:xfrm>
          </p:grpSpPr>
          <p:sp>
            <p:nvSpPr>
              <p:cNvPr id="5098" name="Google Shape;5098;p16"/>
              <p:cNvSpPr/>
              <p:nvPr/>
            </p:nvSpPr>
            <p:spPr>
              <a:xfrm>
                <a:off x="1171575" y="2471400"/>
                <a:ext cx="14650" cy="12600"/>
              </a:xfrm>
              <a:custGeom>
                <a:rect b="b" l="l" r="r" t="t"/>
                <a:pathLst>
                  <a:path extrusionOk="0" h="504" w="586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1" y="503"/>
                      <a:pt x="335" y="503"/>
                    </a:cubicBezTo>
                    <a:cubicBezTo>
                      <a:pt x="473" y="502"/>
                      <a:pt x="586" y="389"/>
                      <a:pt x="586" y="251"/>
                    </a:cubicBezTo>
                    <a:cubicBezTo>
                      <a:pt x="586" y="101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9" name="Google Shape;5099;p16"/>
              <p:cNvSpPr/>
              <p:nvPr/>
            </p:nvSpPr>
            <p:spPr>
              <a:xfrm>
                <a:off x="1171575" y="2549750"/>
                <a:ext cx="14650" cy="12575"/>
              </a:xfrm>
              <a:custGeom>
                <a:rect b="b" l="l" r="r" t="t"/>
                <a:pathLst>
                  <a:path extrusionOk="0" h="503" w="586">
                    <a:moveTo>
                      <a:pt x="334" y="0"/>
                    </a:moveTo>
                    <a:cubicBezTo>
                      <a:pt x="272" y="0"/>
                      <a:pt x="209" y="23"/>
                      <a:pt x="158" y="75"/>
                    </a:cubicBezTo>
                    <a:cubicBezTo>
                      <a:pt x="0" y="233"/>
                      <a:pt x="113" y="502"/>
                      <a:pt x="335" y="502"/>
                    </a:cubicBezTo>
                    <a:cubicBezTo>
                      <a:pt x="473" y="502"/>
                      <a:pt x="586" y="390"/>
                      <a:pt x="586" y="252"/>
                    </a:cubicBezTo>
                    <a:cubicBezTo>
                      <a:pt x="586" y="101"/>
                      <a:pt x="462" y="0"/>
                      <a:pt x="334" y="0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0" name="Google Shape;5100;p16"/>
              <p:cNvSpPr/>
              <p:nvPr/>
            </p:nvSpPr>
            <p:spPr>
              <a:xfrm>
                <a:off x="1171575" y="2628100"/>
                <a:ext cx="14650" cy="12600"/>
              </a:xfrm>
              <a:custGeom>
                <a:rect b="b" l="l" r="r" t="t"/>
                <a:pathLst>
                  <a:path extrusionOk="0" h="504" w="586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3" y="503"/>
                      <a:pt x="335" y="503"/>
                    </a:cubicBezTo>
                    <a:cubicBezTo>
                      <a:pt x="473" y="503"/>
                      <a:pt x="586" y="391"/>
                      <a:pt x="586" y="251"/>
                    </a:cubicBezTo>
                    <a:cubicBezTo>
                      <a:pt x="586" y="101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1" name="Google Shape;5101;p16"/>
              <p:cNvSpPr/>
              <p:nvPr/>
            </p:nvSpPr>
            <p:spPr>
              <a:xfrm>
                <a:off x="1171575" y="2706475"/>
                <a:ext cx="14650" cy="12550"/>
              </a:xfrm>
              <a:custGeom>
                <a:rect b="b" l="l" r="r" t="t"/>
                <a:pathLst>
                  <a:path extrusionOk="0" h="502" w="586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3" y="501"/>
                      <a:pt x="335" y="501"/>
                    </a:cubicBezTo>
                    <a:cubicBezTo>
                      <a:pt x="473" y="501"/>
                      <a:pt x="586" y="389"/>
                      <a:pt x="586" y="251"/>
                    </a:cubicBezTo>
                    <a:cubicBezTo>
                      <a:pt x="586" y="100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2" name="Google Shape;5102;p16"/>
              <p:cNvSpPr/>
              <p:nvPr/>
            </p:nvSpPr>
            <p:spPr>
              <a:xfrm>
                <a:off x="1171575" y="2784825"/>
                <a:ext cx="14650" cy="12600"/>
              </a:xfrm>
              <a:custGeom>
                <a:rect b="b" l="l" r="r" t="t"/>
                <a:pathLst>
                  <a:path extrusionOk="0" h="504" w="586">
                    <a:moveTo>
                      <a:pt x="333" y="1"/>
                    </a:moveTo>
                    <a:cubicBezTo>
                      <a:pt x="272" y="1"/>
                      <a:pt x="209" y="24"/>
                      <a:pt x="158" y="75"/>
                    </a:cubicBezTo>
                    <a:cubicBezTo>
                      <a:pt x="0" y="232"/>
                      <a:pt x="111" y="504"/>
                      <a:pt x="335" y="504"/>
                    </a:cubicBezTo>
                    <a:cubicBezTo>
                      <a:pt x="473" y="504"/>
                      <a:pt x="586" y="390"/>
                      <a:pt x="586" y="252"/>
                    </a:cubicBezTo>
                    <a:cubicBezTo>
                      <a:pt x="586" y="101"/>
                      <a:pt x="462" y="1"/>
                      <a:pt x="333" y="1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3" name="Google Shape;5103;p16"/>
              <p:cNvSpPr/>
              <p:nvPr/>
            </p:nvSpPr>
            <p:spPr>
              <a:xfrm>
                <a:off x="1104350" y="2471400"/>
                <a:ext cx="14675" cy="12600"/>
              </a:xfrm>
              <a:custGeom>
                <a:rect b="b" l="l" r="r" t="t"/>
                <a:pathLst>
                  <a:path extrusionOk="0" h="504" w="587">
                    <a:moveTo>
                      <a:pt x="334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2" y="503"/>
                      <a:pt x="335" y="503"/>
                    </a:cubicBezTo>
                    <a:cubicBezTo>
                      <a:pt x="475" y="503"/>
                      <a:pt x="587" y="389"/>
                      <a:pt x="587" y="251"/>
                    </a:cubicBezTo>
                    <a:cubicBezTo>
                      <a:pt x="587" y="101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4" name="Google Shape;5104;p16"/>
              <p:cNvSpPr/>
              <p:nvPr/>
            </p:nvSpPr>
            <p:spPr>
              <a:xfrm>
                <a:off x="1104350" y="2549750"/>
                <a:ext cx="14675" cy="12575"/>
              </a:xfrm>
              <a:custGeom>
                <a:rect b="b" l="l" r="r" t="t"/>
                <a:pathLst>
                  <a:path extrusionOk="0" h="503" w="587">
                    <a:moveTo>
                      <a:pt x="334" y="0"/>
                    </a:moveTo>
                    <a:cubicBezTo>
                      <a:pt x="272" y="0"/>
                      <a:pt x="209" y="23"/>
                      <a:pt x="158" y="75"/>
                    </a:cubicBezTo>
                    <a:cubicBezTo>
                      <a:pt x="0" y="233"/>
                      <a:pt x="112" y="502"/>
                      <a:pt x="335" y="502"/>
                    </a:cubicBezTo>
                    <a:cubicBezTo>
                      <a:pt x="475" y="502"/>
                      <a:pt x="587" y="390"/>
                      <a:pt x="587" y="252"/>
                    </a:cubicBezTo>
                    <a:cubicBezTo>
                      <a:pt x="587" y="101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5" name="Google Shape;5105;p16"/>
              <p:cNvSpPr/>
              <p:nvPr/>
            </p:nvSpPr>
            <p:spPr>
              <a:xfrm>
                <a:off x="1104350" y="2628100"/>
                <a:ext cx="14675" cy="12600"/>
              </a:xfrm>
              <a:custGeom>
                <a:rect b="b" l="l" r="r" t="t"/>
                <a:pathLst>
                  <a:path extrusionOk="0" h="504" w="587">
                    <a:moveTo>
                      <a:pt x="334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2" y="503"/>
                      <a:pt x="335" y="503"/>
                    </a:cubicBezTo>
                    <a:cubicBezTo>
                      <a:pt x="475" y="503"/>
                      <a:pt x="587" y="391"/>
                      <a:pt x="587" y="251"/>
                    </a:cubicBezTo>
                    <a:cubicBezTo>
                      <a:pt x="587" y="101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6" name="Google Shape;5106;p16"/>
              <p:cNvSpPr/>
              <p:nvPr/>
            </p:nvSpPr>
            <p:spPr>
              <a:xfrm>
                <a:off x="1104350" y="2706475"/>
                <a:ext cx="14675" cy="12550"/>
              </a:xfrm>
              <a:custGeom>
                <a:rect b="b" l="l" r="r" t="t"/>
                <a:pathLst>
                  <a:path extrusionOk="0" h="502" w="587">
                    <a:moveTo>
                      <a:pt x="334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2" y="501"/>
                      <a:pt x="335" y="501"/>
                    </a:cubicBezTo>
                    <a:cubicBezTo>
                      <a:pt x="475" y="501"/>
                      <a:pt x="587" y="389"/>
                      <a:pt x="587" y="251"/>
                    </a:cubicBezTo>
                    <a:cubicBezTo>
                      <a:pt x="587" y="100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7" name="Google Shape;5107;p16"/>
              <p:cNvSpPr/>
              <p:nvPr/>
            </p:nvSpPr>
            <p:spPr>
              <a:xfrm>
                <a:off x="1104350" y="2784825"/>
                <a:ext cx="14675" cy="12600"/>
              </a:xfrm>
              <a:custGeom>
                <a:rect b="b" l="l" r="r" t="t"/>
                <a:pathLst>
                  <a:path extrusionOk="0" h="504" w="587">
                    <a:moveTo>
                      <a:pt x="334" y="1"/>
                    </a:moveTo>
                    <a:cubicBezTo>
                      <a:pt x="272" y="1"/>
                      <a:pt x="209" y="24"/>
                      <a:pt x="158" y="75"/>
                    </a:cubicBezTo>
                    <a:cubicBezTo>
                      <a:pt x="0" y="232"/>
                      <a:pt x="112" y="504"/>
                      <a:pt x="335" y="504"/>
                    </a:cubicBezTo>
                    <a:cubicBezTo>
                      <a:pt x="475" y="504"/>
                      <a:pt x="587" y="390"/>
                      <a:pt x="587" y="252"/>
                    </a:cubicBezTo>
                    <a:cubicBezTo>
                      <a:pt x="587" y="101"/>
                      <a:pt x="463" y="1"/>
                      <a:pt x="334" y="1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8" name="Google Shape;5108;p16"/>
              <p:cNvSpPr/>
              <p:nvPr/>
            </p:nvSpPr>
            <p:spPr>
              <a:xfrm>
                <a:off x="1037125" y="2471400"/>
                <a:ext cx="14675" cy="12600"/>
              </a:xfrm>
              <a:custGeom>
                <a:rect b="b" l="l" r="r" t="t"/>
                <a:pathLst>
                  <a:path extrusionOk="0" h="504" w="587">
                    <a:moveTo>
                      <a:pt x="334" y="0"/>
                    </a:moveTo>
                    <a:cubicBezTo>
                      <a:pt x="273" y="0"/>
                      <a:pt x="210" y="23"/>
                      <a:pt x="159" y="74"/>
                    </a:cubicBezTo>
                    <a:cubicBezTo>
                      <a:pt x="0" y="232"/>
                      <a:pt x="112" y="503"/>
                      <a:pt x="337" y="503"/>
                    </a:cubicBezTo>
                    <a:cubicBezTo>
                      <a:pt x="475" y="503"/>
                      <a:pt x="587" y="389"/>
                      <a:pt x="587" y="251"/>
                    </a:cubicBezTo>
                    <a:cubicBezTo>
                      <a:pt x="587" y="101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9" name="Google Shape;5109;p16"/>
              <p:cNvSpPr/>
              <p:nvPr/>
            </p:nvSpPr>
            <p:spPr>
              <a:xfrm>
                <a:off x="1037125" y="2549750"/>
                <a:ext cx="14675" cy="12575"/>
              </a:xfrm>
              <a:custGeom>
                <a:rect b="b" l="l" r="r" t="t"/>
                <a:pathLst>
                  <a:path extrusionOk="0" h="503" w="587">
                    <a:moveTo>
                      <a:pt x="335" y="0"/>
                    </a:moveTo>
                    <a:cubicBezTo>
                      <a:pt x="273" y="0"/>
                      <a:pt x="210" y="23"/>
                      <a:pt x="159" y="75"/>
                    </a:cubicBezTo>
                    <a:cubicBezTo>
                      <a:pt x="0" y="233"/>
                      <a:pt x="112" y="502"/>
                      <a:pt x="337" y="502"/>
                    </a:cubicBezTo>
                    <a:cubicBezTo>
                      <a:pt x="475" y="502"/>
                      <a:pt x="587" y="390"/>
                      <a:pt x="587" y="252"/>
                    </a:cubicBezTo>
                    <a:cubicBezTo>
                      <a:pt x="587" y="101"/>
                      <a:pt x="464" y="0"/>
                      <a:pt x="335" y="0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0" name="Google Shape;5110;p16"/>
              <p:cNvSpPr/>
              <p:nvPr/>
            </p:nvSpPr>
            <p:spPr>
              <a:xfrm>
                <a:off x="1037150" y="2628100"/>
                <a:ext cx="14650" cy="12600"/>
              </a:xfrm>
              <a:custGeom>
                <a:rect b="b" l="l" r="r" t="t"/>
                <a:pathLst>
                  <a:path extrusionOk="0" h="504" w="586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1" y="232"/>
                      <a:pt x="113" y="503"/>
                      <a:pt x="336" y="503"/>
                    </a:cubicBezTo>
                    <a:cubicBezTo>
                      <a:pt x="474" y="503"/>
                      <a:pt x="586" y="391"/>
                      <a:pt x="586" y="251"/>
                    </a:cubicBezTo>
                    <a:cubicBezTo>
                      <a:pt x="586" y="101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1" name="Google Shape;5111;p16"/>
              <p:cNvSpPr/>
              <p:nvPr/>
            </p:nvSpPr>
            <p:spPr>
              <a:xfrm>
                <a:off x="1037150" y="2706475"/>
                <a:ext cx="14650" cy="12550"/>
              </a:xfrm>
              <a:custGeom>
                <a:rect b="b" l="l" r="r" t="t"/>
                <a:pathLst>
                  <a:path extrusionOk="0" h="502" w="586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1" y="232"/>
                      <a:pt x="113" y="501"/>
                      <a:pt x="336" y="501"/>
                    </a:cubicBezTo>
                    <a:cubicBezTo>
                      <a:pt x="474" y="501"/>
                      <a:pt x="586" y="389"/>
                      <a:pt x="586" y="251"/>
                    </a:cubicBezTo>
                    <a:cubicBezTo>
                      <a:pt x="586" y="100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2" name="Google Shape;5112;p16"/>
              <p:cNvSpPr/>
              <p:nvPr/>
            </p:nvSpPr>
            <p:spPr>
              <a:xfrm>
                <a:off x="1171575" y="2236325"/>
                <a:ext cx="14650" cy="12600"/>
              </a:xfrm>
              <a:custGeom>
                <a:rect b="b" l="l" r="r" t="t"/>
                <a:pathLst>
                  <a:path extrusionOk="0" h="504" w="586">
                    <a:moveTo>
                      <a:pt x="333" y="1"/>
                    </a:moveTo>
                    <a:cubicBezTo>
                      <a:pt x="272" y="1"/>
                      <a:pt x="209" y="23"/>
                      <a:pt x="158" y="74"/>
                    </a:cubicBezTo>
                    <a:cubicBezTo>
                      <a:pt x="0" y="232"/>
                      <a:pt x="113" y="503"/>
                      <a:pt x="335" y="503"/>
                    </a:cubicBezTo>
                    <a:cubicBezTo>
                      <a:pt x="473" y="503"/>
                      <a:pt x="586" y="391"/>
                      <a:pt x="586" y="252"/>
                    </a:cubicBezTo>
                    <a:cubicBezTo>
                      <a:pt x="586" y="101"/>
                      <a:pt x="462" y="1"/>
                      <a:pt x="333" y="1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3" name="Google Shape;5113;p16"/>
              <p:cNvSpPr/>
              <p:nvPr/>
            </p:nvSpPr>
            <p:spPr>
              <a:xfrm>
                <a:off x="1171575" y="2314700"/>
                <a:ext cx="14650" cy="12550"/>
              </a:xfrm>
              <a:custGeom>
                <a:rect b="b" l="l" r="r" t="t"/>
                <a:pathLst>
                  <a:path extrusionOk="0" h="502" w="586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3" y="502"/>
                      <a:pt x="335" y="502"/>
                    </a:cubicBezTo>
                    <a:cubicBezTo>
                      <a:pt x="473" y="502"/>
                      <a:pt x="586" y="389"/>
                      <a:pt x="586" y="251"/>
                    </a:cubicBezTo>
                    <a:cubicBezTo>
                      <a:pt x="586" y="101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4" name="Google Shape;5114;p16"/>
              <p:cNvSpPr/>
              <p:nvPr/>
            </p:nvSpPr>
            <p:spPr>
              <a:xfrm>
                <a:off x="1171575" y="2393025"/>
                <a:ext cx="14650" cy="12600"/>
              </a:xfrm>
              <a:custGeom>
                <a:rect b="b" l="l" r="r" t="t"/>
                <a:pathLst>
                  <a:path extrusionOk="0" h="504" w="586">
                    <a:moveTo>
                      <a:pt x="333" y="1"/>
                    </a:moveTo>
                    <a:cubicBezTo>
                      <a:pt x="271" y="1"/>
                      <a:pt x="209" y="23"/>
                      <a:pt x="158" y="74"/>
                    </a:cubicBezTo>
                    <a:cubicBezTo>
                      <a:pt x="0" y="233"/>
                      <a:pt x="111" y="503"/>
                      <a:pt x="335" y="503"/>
                    </a:cubicBezTo>
                    <a:cubicBezTo>
                      <a:pt x="473" y="503"/>
                      <a:pt x="586" y="391"/>
                      <a:pt x="586" y="253"/>
                    </a:cubicBezTo>
                    <a:cubicBezTo>
                      <a:pt x="586" y="101"/>
                      <a:pt x="462" y="1"/>
                      <a:pt x="333" y="1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5" name="Google Shape;5115;p16"/>
              <p:cNvSpPr/>
              <p:nvPr/>
            </p:nvSpPr>
            <p:spPr>
              <a:xfrm>
                <a:off x="1104350" y="2236325"/>
                <a:ext cx="14675" cy="12600"/>
              </a:xfrm>
              <a:custGeom>
                <a:rect b="b" l="l" r="r" t="t"/>
                <a:pathLst>
                  <a:path extrusionOk="0" h="504" w="587">
                    <a:moveTo>
                      <a:pt x="334" y="1"/>
                    </a:moveTo>
                    <a:cubicBezTo>
                      <a:pt x="272" y="1"/>
                      <a:pt x="209" y="23"/>
                      <a:pt x="158" y="74"/>
                    </a:cubicBezTo>
                    <a:cubicBezTo>
                      <a:pt x="0" y="232"/>
                      <a:pt x="112" y="503"/>
                      <a:pt x="335" y="503"/>
                    </a:cubicBezTo>
                    <a:cubicBezTo>
                      <a:pt x="475" y="503"/>
                      <a:pt x="587" y="391"/>
                      <a:pt x="587" y="252"/>
                    </a:cubicBezTo>
                    <a:cubicBezTo>
                      <a:pt x="587" y="101"/>
                      <a:pt x="463" y="1"/>
                      <a:pt x="334" y="1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6" name="Google Shape;5116;p16"/>
              <p:cNvSpPr/>
              <p:nvPr/>
            </p:nvSpPr>
            <p:spPr>
              <a:xfrm>
                <a:off x="1104350" y="2314700"/>
                <a:ext cx="14675" cy="12550"/>
              </a:xfrm>
              <a:custGeom>
                <a:rect b="b" l="l" r="r" t="t"/>
                <a:pathLst>
                  <a:path extrusionOk="0" h="502" w="587">
                    <a:moveTo>
                      <a:pt x="334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2" y="502"/>
                      <a:pt x="335" y="502"/>
                    </a:cubicBezTo>
                    <a:cubicBezTo>
                      <a:pt x="475" y="502"/>
                      <a:pt x="587" y="389"/>
                      <a:pt x="587" y="251"/>
                    </a:cubicBezTo>
                    <a:cubicBezTo>
                      <a:pt x="587" y="101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7" name="Google Shape;5117;p16"/>
              <p:cNvSpPr/>
              <p:nvPr/>
            </p:nvSpPr>
            <p:spPr>
              <a:xfrm>
                <a:off x="1104350" y="2393025"/>
                <a:ext cx="14675" cy="12600"/>
              </a:xfrm>
              <a:custGeom>
                <a:rect b="b" l="l" r="r" t="t"/>
                <a:pathLst>
                  <a:path extrusionOk="0" h="504" w="587">
                    <a:moveTo>
                      <a:pt x="334" y="1"/>
                    </a:moveTo>
                    <a:cubicBezTo>
                      <a:pt x="272" y="1"/>
                      <a:pt x="209" y="23"/>
                      <a:pt x="158" y="74"/>
                    </a:cubicBezTo>
                    <a:cubicBezTo>
                      <a:pt x="0" y="233"/>
                      <a:pt x="112" y="503"/>
                      <a:pt x="335" y="503"/>
                    </a:cubicBezTo>
                    <a:cubicBezTo>
                      <a:pt x="475" y="503"/>
                      <a:pt x="587" y="391"/>
                      <a:pt x="587" y="253"/>
                    </a:cubicBezTo>
                    <a:cubicBezTo>
                      <a:pt x="587" y="101"/>
                      <a:pt x="463" y="1"/>
                      <a:pt x="334" y="1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8" name="Google Shape;5118;p16"/>
              <p:cNvSpPr/>
              <p:nvPr/>
            </p:nvSpPr>
            <p:spPr>
              <a:xfrm>
                <a:off x="1037150" y="2236325"/>
                <a:ext cx="14650" cy="12600"/>
              </a:xfrm>
              <a:custGeom>
                <a:rect b="b" l="l" r="r" t="t"/>
                <a:pathLst>
                  <a:path extrusionOk="0" h="504" w="586">
                    <a:moveTo>
                      <a:pt x="333" y="1"/>
                    </a:moveTo>
                    <a:cubicBezTo>
                      <a:pt x="272" y="1"/>
                      <a:pt x="209" y="23"/>
                      <a:pt x="158" y="74"/>
                    </a:cubicBezTo>
                    <a:cubicBezTo>
                      <a:pt x="1" y="232"/>
                      <a:pt x="113" y="503"/>
                      <a:pt x="336" y="503"/>
                    </a:cubicBezTo>
                    <a:cubicBezTo>
                      <a:pt x="474" y="503"/>
                      <a:pt x="586" y="391"/>
                      <a:pt x="586" y="252"/>
                    </a:cubicBezTo>
                    <a:cubicBezTo>
                      <a:pt x="586" y="101"/>
                      <a:pt x="462" y="1"/>
                      <a:pt x="333" y="1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9" name="Google Shape;5119;p16"/>
              <p:cNvSpPr/>
              <p:nvPr/>
            </p:nvSpPr>
            <p:spPr>
              <a:xfrm>
                <a:off x="1037150" y="2314700"/>
                <a:ext cx="14650" cy="12550"/>
              </a:xfrm>
              <a:custGeom>
                <a:rect b="b" l="l" r="r" t="t"/>
                <a:pathLst>
                  <a:path extrusionOk="0" h="502" w="586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1" y="232"/>
                      <a:pt x="113" y="502"/>
                      <a:pt x="336" y="502"/>
                    </a:cubicBezTo>
                    <a:cubicBezTo>
                      <a:pt x="474" y="502"/>
                      <a:pt x="586" y="389"/>
                      <a:pt x="586" y="251"/>
                    </a:cubicBezTo>
                    <a:cubicBezTo>
                      <a:pt x="586" y="101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0" name="Google Shape;5120;p16"/>
              <p:cNvSpPr/>
              <p:nvPr/>
            </p:nvSpPr>
            <p:spPr>
              <a:xfrm>
                <a:off x="1037125" y="2393025"/>
                <a:ext cx="14675" cy="12600"/>
              </a:xfrm>
              <a:custGeom>
                <a:rect b="b" l="l" r="r" t="t"/>
                <a:pathLst>
                  <a:path extrusionOk="0" h="504" w="587">
                    <a:moveTo>
                      <a:pt x="334" y="1"/>
                    </a:moveTo>
                    <a:cubicBezTo>
                      <a:pt x="273" y="1"/>
                      <a:pt x="210" y="23"/>
                      <a:pt x="159" y="74"/>
                    </a:cubicBezTo>
                    <a:cubicBezTo>
                      <a:pt x="0" y="233"/>
                      <a:pt x="112" y="503"/>
                      <a:pt x="337" y="503"/>
                    </a:cubicBezTo>
                    <a:cubicBezTo>
                      <a:pt x="475" y="503"/>
                      <a:pt x="587" y="391"/>
                      <a:pt x="587" y="253"/>
                    </a:cubicBezTo>
                    <a:cubicBezTo>
                      <a:pt x="587" y="101"/>
                      <a:pt x="463" y="1"/>
                      <a:pt x="334" y="1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1" name="Google Shape;5121;p16"/>
              <p:cNvSpPr/>
              <p:nvPr/>
            </p:nvSpPr>
            <p:spPr>
              <a:xfrm>
                <a:off x="1037125" y="2784825"/>
                <a:ext cx="14675" cy="12600"/>
              </a:xfrm>
              <a:custGeom>
                <a:rect b="b" l="l" r="r" t="t"/>
                <a:pathLst>
                  <a:path extrusionOk="0" h="504" w="587">
                    <a:moveTo>
                      <a:pt x="334" y="1"/>
                    </a:moveTo>
                    <a:cubicBezTo>
                      <a:pt x="273" y="1"/>
                      <a:pt x="210" y="24"/>
                      <a:pt x="159" y="75"/>
                    </a:cubicBezTo>
                    <a:cubicBezTo>
                      <a:pt x="0" y="232"/>
                      <a:pt x="112" y="504"/>
                      <a:pt x="337" y="504"/>
                    </a:cubicBezTo>
                    <a:cubicBezTo>
                      <a:pt x="475" y="504"/>
                      <a:pt x="587" y="390"/>
                      <a:pt x="587" y="252"/>
                    </a:cubicBezTo>
                    <a:cubicBezTo>
                      <a:pt x="587" y="101"/>
                      <a:pt x="463" y="1"/>
                      <a:pt x="334" y="1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2" name="Google Shape;5122;p16"/>
              <p:cNvSpPr/>
              <p:nvPr/>
            </p:nvSpPr>
            <p:spPr>
              <a:xfrm>
                <a:off x="1171575" y="2863175"/>
                <a:ext cx="14650" cy="12575"/>
              </a:xfrm>
              <a:custGeom>
                <a:rect b="b" l="l" r="r" t="t"/>
                <a:pathLst>
                  <a:path extrusionOk="0" h="503" w="586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1" y="503"/>
                      <a:pt x="335" y="503"/>
                    </a:cubicBezTo>
                    <a:cubicBezTo>
                      <a:pt x="473" y="501"/>
                      <a:pt x="586" y="389"/>
                      <a:pt x="586" y="251"/>
                    </a:cubicBezTo>
                    <a:cubicBezTo>
                      <a:pt x="586" y="100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3" name="Google Shape;5123;p16"/>
              <p:cNvSpPr/>
              <p:nvPr/>
            </p:nvSpPr>
            <p:spPr>
              <a:xfrm>
                <a:off x="1171575" y="2941500"/>
                <a:ext cx="14650" cy="12600"/>
              </a:xfrm>
              <a:custGeom>
                <a:rect b="b" l="l" r="r" t="t"/>
                <a:pathLst>
                  <a:path extrusionOk="0" h="504" w="586">
                    <a:moveTo>
                      <a:pt x="334" y="1"/>
                    </a:moveTo>
                    <a:cubicBezTo>
                      <a:pt x="272" y="1"/>
                      <a:pt x="209" y="24"/>
                      <a:pt x="158" y="76"/>
                    </a:cubicBezTo>
                    <a:cubicBezTo>
                      <a:pt x="0" y="233"/>
                      <a:pt x="113" y="503"/>
                      <a:pt x="335" y="503"/>
                    </a:cubicBezTo>
                    <a:cubicBezTo>
                      <a:pt x="473" y="503"/>
                      <a:pt x="586" y="391"/>
                      <a:pt x="586" y="253"/>
                    </a:cubicBezTo>
                    <a:cubicBezTo>
                      <a:pt x="586" y="101"/>
                      <a:pt x="462" y="1"/>
                      <a:pt x="334" y="1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4" name="Google Shape;5124;p16"/>
              <p:cNvSpPr/>
              <p:nvPr/>
            </p:nvSpPr>
            <p:spPr>
              <a:xfrm>
                <a:off x="1171575" y="3019875"/>
                <a:ext cx="14650" cy="12575"/>
              </a:xfrm>
              <a:custGeom>
                <a:rect b="b" l="l" r="r" t="t"/>
                <a:pathLst>
                  <a:path extrusionOk="0" h="503" w="586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3" y="503"/>
                      <a:pt x="335" y="503"/>
                    </a:cubicBezTo>
                    <a:cubicBezTo>
                      <a:pt x="473" y="503"/>
                      <a:pt x="586" y="391"/>
                      <a:pt x="586" y="251"/>
                    </a:cubicBezTo>
                    <a:cubicBezTo>
                      <a:pt x="586" y="100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5" name="Google Shape;5125;p16"/>
              <p:cNvSpPr/>
              <p:nvPr/>
            </p:nvSpPr>
            <p:spPr>
              <a:xfrm>
                <a:off x="1171575" y="3098250"/>
                <a:ext cx="14650" cy="12550"/>
              </a:xfrm>
              <a:custGeom>
                <a:rect b="b" l="l" r="r" t="t"/>
                <a:pathLst>
                  <a:path extrusionOk="0" h="502" w="586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1"/>
                      <a:pt x="113" y="501"/>
                      <a:pt x="335" y="501"/>
                    </a:cubicBezTo>
                    <a:cubicBezTo>
                      <a:pt x="473" y="501"/>
                      <a:pt x="586" y="389"/>
                      <a:pt x="586" y="251"/>
                    </a:cubicBezTo>
                    <a:cubicBezTo>
                      <a:pt x="586" y="100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6" name="Google Shape;5126;p16"/>
              <p:cNvSpPr/>
              <p:nvPr/>
            </p:nvSpPr>
            <p:spPr>
              <a:xfrm>
                <a:off x="1104350" y="2863175"/>
                <a:ext cx="14675" cy="12575"/>
              </a:xfrm>
              <a:custGeom>
                <a:rect b="b" l="l" r="r" t="t"/>
                <a:pathLst>
                  <a:path extrusionOk="0" h="503" w="587">
                    <a:moveTo>
                      <a:pt x="334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2" y="503"/>
                      <a:pt x="335" y="503"/>
                    </a:cubicBezTo>
                    <a:cubicBezTo>
                      <a:pt x="475" y="503"/>
                      <a:pt x="587" y="389"/>
                      <a:pt x="587" y="251"/>
                    </a:cubicBezTo>
                    <a:cubicBezTo>
                      <a:pt x="587" y="100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7" name="Google Shape;5127;p16"/>
              <p:cNvSpPr/>
              <p:nvPr/>
            </p:nvSpPr>
            <p:spPr>
              <a:xfrm>
                <a:off x="1104350" y="2941500"/>
                <a:ext cx="14675" cy="12600"/>
              </a:xfrm>
              <a:custGeom>
                <a:rect b="b" l="l" r="r" t="t"/>
                <a:pathLst>
                  <a:path extrusionOk="0" h="504" w="587">
                    <a:moveTo>
                      <a:pt x="334" y="1"/>
                    </a:moveTo>
                    <a:cubicBezTo>
                      <a:pt x="272" y="1"/>
                      <a:pt x="209" y="24"/>
                      <a:pt x="158" y="76"/>
                    </a:cubicBezTo>
                    <a:cubicBezTo>
                      <a:pt x="0" y="233"/>
                      <a:pt x="112" y="503"/>
                      <a:pt x="335" y="503"/>
                    </a:cubicBezTo>
                    <a:cubicBezTo>
                      <a:pt x="475" y="503"/>
                      <a:pt x="587" y="391"/>
                      <a:pt x="587" y="253"/>
                    </a:cubicBezTo>
                    <a:cubicBezTo>
                      <a:pt x="587" y="101"/>
                      <a:pt x="463" y="1"/>
                      <a:pt x="334" y="1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8" name="Google Shape;5128;p16"/>
              <p:cNvSpPr/>
              <p:nvPr/>
            </p:nvSpPr>
            <p:spPr>
              <a:xfrm>
                <a:off x="1104350" y="3019875"/>
                <a:ext cx="14675" cy="12575"/>
              </a:xfrm>
              <a:custGeom>
                <a:rect b="b" l="l" r="r" t="t"/>
                <a:pathLst>
                  <a:path extrusionOk="0" h="503" w="587">
                    <a:moveTo>
                      <a:pt x="334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2" y="503"/>
                      <a:pt x="335" y="503"/>
                    </a:cubicBezTo>
                    <a:cubicBezTo>
                      <a:pt x="475" y="503"/>
                      <a:pt x="587" y="391"/>
                      <a:pt x="587" y="251"/>
                    </a:cubicBezTo>
                    <a:cubicBezTo>
                      <a:pt x="587" y="100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9" name="Google Shape;5129;p16"/>
              <p:cNvSpPr/>
              <p:nvPr/>
            </p:nvSpPr>
            <p:spPr>
              <a:xfrm>
                <a:off x="1104350" y="3098250"/>
                <a:ext cx="14675" cy="12550"/>
              </a:xfrm>
              <a:custGeom>
                <a:rect b="b" l="l" r="r" t="t"/>
                <a:pathLst>
                  <a:path extrusionOk="0" h="502" w="587">
                    <a:moveTo>
                      <a:pt x="334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1"/>
                      <a:pt x="112" y="501"/>
                      <a:pt x="335" y="501"/>
                    </a:cubicBezTo>
                    <a:cubicBezTo>
                      <a:pt x="475" y="501"/>
                      <a:pt x="587" y="389"/>
                      <a:pt x="587" y="251"/>
                    </a:cubicBezTo>
                    <a:cubicBezTo>
                      <a:pt x="587" y="100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0" name="Google Shape;5130;p16"/>
              <p:cNvSpPr/>
              <p:nvPr/>
            </p:nvSpPr>
            <p:spPr>
              <a:xfrm>
                <a:off x="1037125" y="2863175"/>
                <a:ext cx="14675" cy="12575"/>
              </a:xfrm>
              <a:custGeom>
                <a:rect b="b" l="l" r="r" t="t"/>
                <a:pathLst>
                  <a:path extrusionOk="0" h="503" w="587">
                    <a:moveTo>
                      <a:pt x="334" y="0"/>
                    </a:moveTo>
                    <a:cubicBezTo>
                      <a:pt x="273" y="0"/>
                      <a:pt x="210" y="23"/>
                      <a:pt x="159" y="74"/>
                    </a:cubicBezTo>
                    <a:cubicBezTo>
                      <a:pt x="0" y="232"/>
                      <a:pt x="112" y="503"/>
                      <a:pt x="337" y="503"/>
                    </a:cubicBezTo>
                    <a:cubicBezTo>
                      <a:pt x="475" y="503"/>
                      <a:pt x="587" y="389"/>
                      <a:pt x="587" y="251"/>
                    </a:cubicBezTo>
                    <a:cubicBezTo>
                      <a:pt x="587" y="100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1" name="Google Shape;5131;p16"/>
              <p:cNvSpPr/>
              <p:nvPr/>
            </p:nvSpPr>
            <p:spPr>
              <a:xfrm>
                <a:off x="1037125" y="2941500"/>
                <a:ext cx="14675" cy="12600"/>
              </a:xfrm>
              <a:custGeom>
                <a:rect b="b" l="l" r="r" t="t"/>
                <a:pathLst>
                  <a:path extrusionOk="0" h="504" w="587">
                    <a:moveTo>
                      <a:pt x="335" y="1"/>
                    </a:moveTo>
                    <a:cubicBezTo>
                      <a:pt x="273" y="1"/>
                      <a:pt x="210" y="24"/>
                      <a:pt x="159" y="76"/>
                    </a:cubicBezTo>
                    <a:cubicBezTo>
                      <a:pt x="0" y="233"/>
                      <a:pt x="112" y="503"/>
                      <a:pt x="337" y="503"/>
                    </a:cubicBezTo>
                    <a:cubicBezTo>
                      <a:pt x="475" y="503"/>
                      <a:pt x="587" y="391"/>
                      <a:pt x="587" y="253"/>
                    </a:cubicBezTo>
                    <a:cubicBezTo>
                      <a:pt x="587" y="101"/>
                      <a:pt x="464" y="1"/>
                      <a:pt x="335" y="1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2" name="Google Shape;5132;p16"/>
              <p:cNvSpPr/>
              <p:nvPr/>
            </p:nvSpPr>
            <p:spPr>
              <a:xfrm>
                <a:off x="1037150" y="3019875"/>
                <a:ext cx="14650" cy="12575"/>
              </a:xfrm>
              <a:custGeom>
                <a:rect b="b" l="l" r="r" t="t"/>
                <a:pathLst>
                  <a:path extrusionOk="0" h="503" w="586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1" y="232"/>
                      <a:pt x="113" y="503"/>
                      <a:pt x="336" y="503"/>
                    </a:cubicBezTo>
                    <a:cubicBezTo>
                      <a:pt x="474" y="503"/>
                      <a:pt x="586" y="391"/>
                      <a:pt x="586" y="251"/>
                    </a:cubicBezTo>
                    <a:cubicBezTo>
                      <a:pt x="586" y="100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3" name="Google Shape;5133;p16"/>
              <p:cNvSpPr/>
              <p:nvPr/>
            </p:nvSpPr>
            <p:spPr>
              <a:xfrm>
                <a:off x="1037150" y="3098250"/>
                <a:ext cx="14650" cy="12550"/>
              </a:xfrm>
              <a:custGeom>
                <a:rect b="b" l="l" r="r" t="t"/>
                <a:pathLst>
                  <a:path extrusionOk="0" h="502" w="586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1" y="231"/>
                      <a:pt x="113" y="501"/>
                      <a:pt x="336" y="501"/>
                    </a:cubicBezTo>
                    <a:cubicBezTo>
                      <a:pt x="474" y="501"/>
                      <a:pt x="586" y="389"/>
                      <a:pt x="586" y="251"/>
                    </a:cubicBezTo>
                    <a:cubicBezTo>
                      <a:pt x="586" y="100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chemeClr val="lt1">
                  <a:alpha val="549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134" name="Google Shape;5134;p16"/>
            <p:cNvGrpSpPr/>
            <p:nvPr/>
          </p:nvGrpSpPr>
          <p:grpSpPr>
            <a:xfrm>
              <a:off x="787213" y="130520"/>
              <a:ext cx="1908398" cy="2002309"/>
              <a:chOff x="1978188" y="2669545"/>
              <a:chExt cx="1908398" cy="2002309"/>
            </a:xfrm>
          </p:grpSpPr>
          <p:sp>
            <p:nvSpPr>
              <p:cNvPr id="5135" name="Google Shape;5135;p16"/>
              <p:cNvSpPr/>
              <p:nvPr/>
            </p:nvSpPr>
            <p:spPr>
              <a:xfrm rot="-5400000">
                <a:off x="1995503" y="2780771"/>
                <a:ext cx="1891083" cy="1891083"/>
              </a:xfrm>
              <a:custGeom>
                <a:rect b="b" l="l" r="r" t="t"/>
                <a:pathLst>
                  <a:path extrusionOk="0" h="55702" w="55702">
                    <a:moveTo>
                      <a:pt x="27851" y="210"/>
                    </a:moveTo>
                    <a:cubicBezTo>
                      <a:pt x="43093" y="210"/>
                      <a:pt x="55493" y="12609"/>
                      <a:pt x="55493" y="27851"/>
                    </a:cubicBezTo>
                    <a:cubicBezTo>
                      <a:pt x="55493" y="43093"/>
                      <a:pt x="43093" y="55493"/>
                      <a:pt x="27851" y="55493"/>
                    </a:cubicBezTo>
                    <a:cubicBezTo>
                      <a:pt x="12609" y="55493"/>
                      <a:pt x="210" y="43093"/>
                      <a:pt x="210" y="27851"/>
                    </a:cubicBezTo>
                    <a:cubicBezTo>
                      <a:pt x="210" y="12609"/>
                      <a:pt x="12609" y="210"/>
                      <a:pt x="27851" y="210"/>
                    </a:cubicBezTo>
                    <a:close/>
                    <a:moveTo>
                      <a:pt x="27851" y="1"/>
                    </a:moveTo>
                    <a:cubicBezTo>
                      <a:pt x="12494" y="1"/>
                      <a:pt x="0" y="12494"/>
                      <a:pt x="0" y="27851"/>
                    </a:cubicBezTo>
                    <a:cubicBezTo>
                      <a:pt x="0" y="43208"/>
                      <a:pt x="12494" y="55702"/>
                      <a:pt x="27851" y="55702"/>
                    </a:cubicBezTo>
                    <a:cubicBezTo>
                      <a:pt x="43208" y="55702"/>
                      <a:pt x="55702" y="43208"/>
                      <a:pt x="55702" y="27851"/>
                    </a:cubicBezTo>
                    <a:cubicBezTo>
                      <a:pt x="55702" y="12494"/>
                      <a:pt x="43208" y="1"/>
                      <a:pt x="278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6" name="Google Shape;5136;p16"/>
              <p:cNvSpPr/>
              <p:nvPr/>
            </p:nvSpPr>
            <p:spPr>
              <a:xfrm rot="-5400000">
                <a:off x="1931235" y="2716498"/>
                <a:ext cx="1737934" cy="1644029"/>
              </a:xfrm>
              <a:custGeom>
                <a:rect b="b" l="l" r="r" t="t"/>
                <a:pathLst>
                  <a:path extrusionOk="0" h="48425" w="51191">
                    <a:moveTo>
                      <a:pt x="20064" y="1"/>
                    </a:moveTo>
                    <a:cubicBezTo>
                      <a:pt x="12798" y="1"/>
                      <a:pt x="5532" y="2766"/>
                      <a:pt x="0" y="8298"/>
                    </a:cubicBezTo>
                    <a:lnTo>
                      <a:pt x="889" y="9186"/>
                    </a:lnTo>
                    <a:cubicBezTo>
                      <a:pt x="6175" y="3899"/>
                      <a:pt x="13120" y="1256"/>
                      <a:pt x="20064" y="1256"/>
                    </a:cubicBezTo>
                    <a:cubicBezTo>
                      <a:pt x="27009" y="1256"/>
                      <a:pt x="33953" y="3899"/>
                      <a:pt x="39240" y="9186"/>
                    </a:cubicBezTo>
                    <a:cubicBezTo>
                      <a:pt x="49813" y="19759"/>
                      <a:pt x="49813" y="36964"/>
                      <a:pt x="39240" y="47537"/>
                    </a:cubicBezTo>
                    <a:lnTo>
                      <a:pt x="40128" y="48425"/>
                    </a:lnTo>
                    <a:cubicBezTo>
                      <a:pt x="51191" y="37361"/>
                      <a:pt x="51191" y="19360"/>
                      <a:pt x="40128" y="8298"/>
                    </a:cubicBezTo>
                    <a:cubicBezTo>
                      <a:pt x="34597" y="2766"/>
                      <a:pt x="27330" y="1"/>
                      <a:pt x="200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137" name="Google Shape;5137;p16"/>
              <p:cNvGrpSpPr/>
              <p:nvPr/>
            </p:nvGrpSpPr>
            <p:grpSpPr>
              <a:xfrm rot="-5400000">
                <a:off x="2322724" y="3120894"/>
                <a:ext cx="1236640" cy="1210852"/>
                <a:chOff x="236475" y="527300"/>
                <a:chExt cx="1124525" cy="1101075"/>
              </a:xfrm>
            </p:grpSpPr>
            <p:sp>
              <p:nvSpPr>
                <p:cNvPr id="5138" name="Google Shape;5138;p16"/>
                <p:cNvSpPr/>
                <p:nvPr/>
              </p:nvSpPr>
              <p:spPr>
                <a:xfrm>
                  <a:off x="435250" y="14822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0" y="209"/>
                        <a:pt x="123" y="331"/>
                      </a:cubicBezTo>
                      <a:cubicBezTo>
                        <a:pt x="163" y="371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39" name="Google Shape;5139;p16"/>
                <p:cNvSpPr/>
                <p:nvPr/>
              </p:nvSpPr>
              <p:spPr>
                <a:xfrm>
                  <a:off x="475000" y="14822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1" y="209"/>
                        <a:pt x="122" y="331"/>
                      </a:cubicBezTo>
                      <a:cubicBezTo>
                        <a:pt x="162" y="371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40" name="Google Shape;5140;p16"/>
                <p:cNvSpPr/>
                <p:nvPr/>
              </p:nvSpPr>
              <p:spPr>
                <a:xfrm>
                  <a:off x="514750" y="14822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1" y="209"/>
                        <a:pt x="123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8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41" name="Google Shape;5141;p16"/>
                <p:cNvSpPr/>
                <p:nvPr/>
              </p:nvSpPr>
              <p:spPr>
                <a:xfrm>
                  <a:off x="554500" y="148222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2" y="0"/>
                      </a:moveTo>
                      <a:cubicBezTo>
                        <a:pt x="87" y="0"/>
                        <a:pt x="1" y="209"/>
                        <a:pt x="124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42" name="Google Shape;5142;p16"/>
                <p:cNvSpPr/>
                <p:nvPr/>
              </p:nvSpPr>
              <p:spPr>
                <a:xfrm>
                  <a:off x="594250" y="1482225"/>
                  <a:ext cx="11400" cy="9725"/>
                </a:xfrm>
                <a:custGeom>
                  <a:rect b="b" l="l" r="r" t="t"/>
                  <a:pathLst>
                    <a:path extrusionOk="0" h="389" w="456">
                      <a:moveTo>
                        <a:pt x="262" y="0"/>
                      </a:moveTo>
                      <a:cubicBezTo>
                        <a:pt x="87" y="0"/>
                        <a:pt x="1" y="209"/>
                        <a:pt x="124" y="331"/>
                      </a:cubicBezTo>
                      <a:cubicBezTo>
                        <a:pt x="164" y="371"/>
                        <a:pt x="212" y="388"/>
                        <a:pt x="260" y="388"/>
                      </a:cubicBezTo>
                      <a:cubicBezTo>
                        <a:pt x="360" y="388"/>
                        <a:pt x="456" y="311"/>
                        <a:pt x="456" y="194"/>
                      </a:cubicBezTo>
                      <a:cubicBezTo>
                        <a:pt x="454" y="87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43" name="Google Shape;5143;p16"/>
                <p:cNvSpPr/>
                <p:nvPr/>
              </p:nvSpPr>
              <p:spPr>
                <a:xfrm>
                  <a:off x="634025" y="148222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0"/>
                      </a:moveTo>
                      <a:cubicBezTo>
                        <a:pt x="88" y="0"/>
                        <a:pt x="0" y="209"/>
                        <a:pt x="123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3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44" name="Google Shape;5144;p16"/>
                <p:cNvSpPr/>
                <p:nvPr/>
              </p:nvSpPr>
              <p:spPr>
                <a:xfrm>
                  <a:off x="673775" y="148222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0"/>
                      </a:moveTo>
                      <a:cubicBezTo>
                        <a:pt x="88" y="0"/>
                        <a:pt x="0" y="209"/>
                        <a:pt x="123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3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45" name="Google Shape;5145;p16"/>
                <p:cNvSpPr/>
                <p:nvPr/>
              </p:nvSpPr>
              <p:spPr>
                <a:xfrm>
                  <a:off x="713525" y="1482225"/>
                  <a:ext cx="11400" cy="9725"/>
                </a:xfrm>
                <a:custGeom>
                  <a:rect b="b" l="l" r="r" t="t"/>
                  <a:pathLst>
                    <a:path extrusionOk="0" h="389" w="456">
                      <a:moveTo>
                        <a:pt x="261" y="0"/>
                      </a:moveTo>
                      <a:cubicBezTo>
                        <a:pt x="88" y="0"/>
                        <a:pt x="0" y="209"/>
                        <a:pt x="123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60" y="388"/>
                        <a:pt x="455" y="311"/>
                        <a:pt x="455" y="194"/>
                      </a:cubicBezTo>
                      <a:cubicBezTo>
                        <a:pt x="455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46" name="Google Shape;5146;p16"/>
                <p:cNvSpPr/>
                <p:nvPr/>
              </p:nvSpPr>
              <p:spPr>
                <a:xfrm>
                  <a:off x="753300" y="148222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0" y="0"/>
                      </a:moveTo>
                      <a:cubicBezTo>
                        <a:pt x="87" y="0"/>
                        <a:pt x="1" y="209"/>
                        <a:pt x="122" y="331"/>
                      </a:cubicBezTo>
                      <a:cubicBezTo>
                        <a:pt x="162" y="371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6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47" name="Google Shape;5147;p16"/>
                <p:cNvSpPr/>
                <p:nvPr/>
              </p:nvSpPr>
              <p:spPr>
                <a:xfrm>
                  <a:off x="793075" y="14822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7" y="0"/>
                        <a:pt x="0" y="209"/>
                        <a:pt x="121" y="331"/>
                      </a:cubicBezTo>
                      <a:cubicBezTo>
                        <a:pt x="161" y="371"/>
                        <a:pt x="210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5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48" name="Google Shape;5148;p16"/>
                <p:cNvSpPr/>
                <p:nvPr/>
              </p:nvSpPr>
              <p:spPr>
                <a:xfrm>
                  <a:off x="832825" y="14822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7" y="0"/>
                        <a:pt x="0" y="209"/>
                        <a:pt x="122" y="331"/>
                      </a:cubicBezTo>
                      <a:cubicBezTo>
                        <a:pt x="161" y="371"/>
                        <a:pt x="210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6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49" name="Google Shape;5149;p16"/>
                <p:cNvSpPr/>
                <p:nvPr/>
              </p:nvSpPr>
              <p:spPr>
                <a:xfrm>
                  <a:off x="872575" y="14822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0" y="209"/>
                        <a:pt x="122" y="331"/>
                      </a:cubicBezTo>
                      <a:cubicBezTo>
                        <a:pt x="161" y="371"/>
                        <a:pt x="210" y="388"/>
                        <a:pt x="258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50" name="Google Shape;5150;p16"/>
                <p:cNvSpPr/>
                <p:nvPr/>
              </p:nvSpPr>
              <p:spPr>
                <a:xfrm>
                  <a:off x="912325" y="14822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1" y="209"/>
                        <a:pt x="123" y="331"/>
                      </a:cubicBezTo>
                      <a:cubicBezTo>
                        <a:pt x="163" y="371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51" name="Google Shape;5151;p16"/>
                <p:cNvSpPr/>
                <p:nvPr/>
              </p:nvSpPr>
              <p:spPr>
                <a:xfrm>
                  <a:off x="952075" y="14822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1" y="209"/>
                        <a:pt x="122" y="331"/>
                      </a:cubicBezTo>
                      <a:cubicBezTo>
                        <a:pt x="162" y="371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52" name="Google Shape;5152;p16"/>
                <p:cNvSpPr/>
                <p:nvPr/>
              </p:nvSpPr>
              <p:spPr>
                <a:xfrm>
                  <a:off x="991825" y="14822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1" y="209"/>
                        <a:pt x="124" y="331"/>
                      </a:cubicBezTo>
                      <a:cubicBezTo>
                        <a:pt x="163" y="371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8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53" name="Google Shape;5153;p16"/>
                <p:cNvSpPr/>
                <p:nvPr/>
              </p:nvSpPr>
              <p:spPr>
                <a:xfrm>
                  <a:off x="1031575" y="1482225"/>
                  <a:ext cx="11400" cy="9725"/>
                </a:xfrm>
                <a:custGeom>
                  <a:rect b="b" l="l" r="r" t="t"/>
                  <a:pathLst>
                    <a:path extrusionOk="0" h="389" w="456">
                      <a:moveTo>
                        <a:pt x="262" y="0"/>
                      </a:moveTo>
                      <a:cubicBezTo>
                        <a:pt x="89" y="0"/>
                        <a:pt x="1" y="209"/>
                        <a:pt x="124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60" y="388"/>
                        <a:pt x="456" y="311"/>
                        <a:pt x="456" y="194"/>
                      </a:cubicBezTo>
                      <a:cubicBezTo>
                        <a:pt x="454" y="87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54" name="Google Shape;5154;p16"/>
                <p:cNvSpPr/>
                <p:nvPr/>
              </p:nvSpPr>
              <p:spPr>
                <a:xfrm>
                  <a:off x="1071350" y="14822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6" y="0"/>
                        <a:pt x="0" y="209"/>
                        <a:pt x="123" y="331"/>
                      </a:cubicBezTo>
                      <a:cubicBezTo>
                        <a:pt x="162" y="371"/>
                        <a:pt x="211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55" name="Google Shape;5155;p16"/>
                <p:cNvSpPr/>
                <p:nvPr/>
              </p:nvSpPr>
              <p:spPr>
                <a:xfrm>
                  <a:off x="1111100" y="14822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7" y="0"/>
                        <a:pt x="0" y="209"/>
                        <a:pt x="123" y="331"/>
                      </a:cubicBezTo>
                      <a:cubicBezTo>
                        <a:pt x="162" y="371"/>
                        <a:pt x="211" y="388"/>
                        <a:pt x="259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56" name="Google Shape;5156;p16"/>
                <p:cNvSpPr/>
                <p:nvPr/>
              </p:nvSpPr>
              <p:spPr>
                <a:xfrm>
                  <a:off x="1150850" y="14822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7" y="0"/>
                        <a:pt x="0" y="209"/>
                        <a:pt x="123" y="331"/>
                      </a:cubicBezTo>
                      <a:cubicBezTo>
                        <a:pt x="163" y="371"/>
                        <a:pt x="212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57" name="Google Shape;5157;p16"/>
                <p:cNvSpPr/>
                <p:nvPr/>
              </p:nvSpPr>
              <p:spPr>
                <a:xfrm>
                  <a:off x="397125" y="1448100"/>
                  <a:ext cx="9725" cy="9750"/>
                </a:xfrm>
                <a:custGeom>
                  <a:rect b="b" l="l" r="r" t="t"/>
                  <a:pathLst>
                    <a:path extrusionOk="0" h="390" w="389">
                      <a:moveTo>
                        <a:pt x="195" y="1"/>
                      </a:moveTo>
                      <a:cubicBezTo>
                        <a:pt x="88" y="1"/>
                        <a:pt x="1" y="87"/>
                        <a:pt x="1" y="195"/>
                      </a:cubicBezTo>
                      <a:cubicBezTo>
                        <a:pt x="1" y="301"/>
                        <a:pt x="88" y="389"/>
                        <a:pt x="195" y="389"/>
                      </a:cubicBezTo>
                      <a:cubicBezTo>
                        <a:pt x="302" y="389"/>
                        <a:pt x="389" y="301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58" name="Google Shape;5158;p16"/>
                <p:cNvSpPr/>
                <p:nvPr/>
              </p:nvSpPr>
              <p:spPr>
                <a:xfrm>
                  <a:off x="435250" y="1448100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60" y="1"/>
                      </a:moveTo>
                      <a:cubicBezTo>
                        <a:pt x="87" y="1"/>
                        <a:pt x="0" y="210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59" name="Google Shape;5159;p16"/>
                <p:cNvSpPr/>
                <p:nvPr/>
              </p:nvSpPr>
              <p:spPr>
                <a:xfrm>
                  <a:off x="475000" y="1448100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60" y="1"/>
                      </a:moveTo>
                      <a:cubicBezTo>
                        <a:pt x="87" y="1"/>
                        <a:pt x="1" y="210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60" name="Google Shape;5160;p16"/>
                <p:cNvSpPr/>
                <p:nvPr/>
              </p:nvSpPr>
              <p:spPr>
                <a:xfrm>
                  <a:off x="516425" y="1448100"/>
                  <a:ext cx="9675" cy="9750"/>
                </a:xfrm>
                <a:custGeom>
                  <a:rect b="b" l="l" r="r" t="t"/>
                  <a:pathLst>
                    <a:path extrusionOk="0" h="390" w="387">
                      <a:moveTo>
                        <a:pt x="193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3" y="389"/>
                      </a:cubicBezTo>
                      <a:cubicBezTo>
                        <a:pt x="301" y="389"/>
                        <a:pt x="387" y="301"/>
                        <a:pt x="387" y="195"/>
                      </a:cubicBezTo>
                      <a:cubicBezTo>
                        <a:pt x="387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61" name="Google Shape;5161;p16"/>
                <p:cNvSpPr/>
                <p:nvPr/>
              </p:nvSpPr>
              <p:spPr>
                <a:xfrm>
                  <a:off x="554500" y="1448100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2" y="1"/>
                      </a:moveTo>
                      <a:cubicBezTo>
                        <a:pt x="87" y="1"/>
                        <a:pt x="1" y="210"/>
                        <a:pt x="124" y="331"/>
                      </a:cubicBezTo>
                      <a:cubicBezTo>
                        <a:pt x="163" y="371"/>
                        <a:pt x="212" y="389"/>
                        <a:pt x="259" y="389"/>
                      </a:cubicBezTo>
                      <a:cubicBezTo>
                        <a:pt x="359" y="389"/>
                        <a:pt x="454" y="312"/>
                        <a:pt x="454" y="195"/>
                      </a:cubicBezTo>
                      <a:cubicBezTo>
                        <a:pt x="454" y="87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62" name="Google Shape;5162;p16"/>
                <p:cNvSpPr/>
                <p:nvPr/>
              </p:nvSpPr>
              <p:spPr>
                <a:xfrm>
                  <a:off x="595925" y="1448100"/>
                  <a:ext cx="9700" cy="9750"/>
                </a:xfrm>
                <a:custGeom>
                  <a:rect b="b" l="l" r="r" t="t"/>
                  <a:pathLst>
                    <a:path extrusionOk="0" h="390" w="388">
                      <a:moveTo>
                        <a:pt x="193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9"/>
                        <a:pt x="193" y="389"/>
                      </a:cubicBezTo>
                      <a:cubicBezTo>
                        <a:pt x="301" y="389"/>
                        <a:pt x="387" y="301"/>
                        <a:pt x="387" y="195"/>
                      </a:cubicBezTo>
                      <a:cubicBezTo>
                        <a:pt x="387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63" name="Google Shape;5163;p16"/>
                <p:cNvSpPr/>
                <p:nvPr/>
              </p:nvSpPr>
              <p:spPr>
                <a:xfrm>
                  <a:off x="634025" y="1448100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1" y="1"/>
                      </a:moveTo>
                      <a:cubicBezTo>
                        <a:pt x="88" y="1"/>
                        <a:pt x="0" y="210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9" y="389"/>
                        <a:pt x="454" y="312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64" name="Google Shape;5164;p16"/>
                <p:cNvSpPr/>
                <p:nvPr/>
              </p:nvSpPr>
              <p:spPr>
                <a:xfrm>
                  <a:off x="673775" y="1448100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1" y="1"/>
                      </a:moveTo>
                      <a:cubicBezTo>
                        <a:pt x="88" y="1"/>
                        <a:pt x="0" y="210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2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65" name="Google Shape;5165;p16"/>
                <p:cNvSpPr/>
                <p:nvPr/>
              </p:nvSpPr>
              <p:spPr>
                <a:xfrm>
                  <a:off x="475000" y="15163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1" y="210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4" y="311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66" name="Google Shape;5166;p16"/>
                <p:cNvSpPr/>
                <p:nvPr/>
              </p:nvSpPr>
              <p:spPr>
                <a:xfrm>
                  <a:off x="514750" y="15163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1" y="208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4" y="311"/>
                        <a:pt x="454" y="195"/>
                      </a:cubicBezTo>
                      <a:cubicBezTo>
                        <a:pt x="454" y="87"/>
                        <a:pt x="368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67" name="Google Shape;5167;p16"/>
                <p:cNvSpPr/>
                <p:nvPr/>
              </p:nvSpPr>
              <p:spPr>
                <a:xfrm>
                  <a:off x="554500" y="151632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2" y="1"/>
                      </a:moveTo>
                      <a:cubicBezTo>
                        <a:pt x="87" y="1"/>
                        <a:pt x="1" y="210"/>
                        <a:pt x="124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4" y="311"/>
                        <a:pt x="454" y="195"/>
                      </a:cubicBezTo>
                      <a:cubicBezTo>
                        <a:pt x="454" y="87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68" name="Google Shape;5168;p16"/>
                <p:cNvSpPr/>
                <p:nvPr/>
              </p:nvSpPr>
              <p:spPr>
                <a:xfrm>
                  <a:off x="594250" y="1516325"/>
                  <a:ext cx="11400" cy="9725"/>
                </a:xfrm>
                <a:custGeom>
                  <a:rect b="b" l="l" r="r" t="t"/>
                  <a:pathLst>
                    <a:path extrusionOk="0" h="389" w="456">
                      <a:moveTo>
                        <a:pt x="262" y="1"/>
                      </a:moveTo>
                      <a:cubicBezTo>
                        <a:pt x="87" y="1"/>
                        <a:pt x="1" y="210"/>
                        <a:pt x="124" y="331"/>
                      </a:cubicBezTo>
                      <a:cubicBezTo>
                        <a:pt x="164" y="371"/>
                        <a:pt x="212" y="389"/>
                        <a:pt x="260" y="389"/>
                      </a:cubicBezTo>
                      <a:cubicBezTo>
                        <a:pt x="360" y="389"/>
                        <a:pt x="456" y="311"/>
                        <a:pt x="456" y="195"/>
                      </a:cubicBezTo>
                      <a:cubicBezTo>
                        <a:pt x="454" y="87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69" name="Google Shape;5169;p16"/>
                <p:cNvSpPr/>
                <p:nvPr/>
              </p:nvSpPr>
              <p:spPr>
                <a:xfrm>
                  <a:off x="634025" y="151632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1"/>
                      </a:moveTo>
                      <a:cubicBezTo>
                        <a:pt x="88" y="1"/>
                        <a:pt x="0" y="210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1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70" name="Google Shape;5170;p16"/>
                <p:cNvSpPr/>
                <p:nvPr/>
              </p:nvSpPr>
              <p:spPr>
                <a:xfrm>
                  <a:off x="673775" y="151632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1"/>
                      </a:moveTo>
                      <a:cubicBezTo>
                        <a:pt x="88" y="1"/>
                        <a:pt x="0" y="210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1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71" name="Google Shape;5171;p16"/>
                <p:cNvSpPr/>
                <p:nvPr/>
              </p:nvSpPr>
              <p:spPr>
                <a:xfrm>
                  <a:off x="713525" y="1516325"/>
                  <a:ext cx="11400" cy="9725"/>
                </a:xfrm>
                <a:custGeom>
                  <a:rect b="b" l="l" r="r" t="t"/>
                  <a:pathLst>
                    <a:path extrusionOk="0" h="389" w="456">
                      <a:moveTo>
                        <a:pt x="261" y="1"/>
                      </a:moveTo>
                      <a:cubicBezTo>
                        <a:pt x="88" y="1"/>
                        <a:pt x="0" y="210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60" y="389"/>
                        <a:pt x="455" y="311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72" name="Google Shape;5172;p16"/>
                <p:cNvSpPr/>
                <p:nvPr/>
              </p:nvSpPr>
              <p:spPr>
                <a:xfrm>
                  <a:off x="753300" y="151632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0" y="1"/>
                      </a:moveTo>
                      <a:cubicBezTo>
                        <a:pt x="87" y="1"/>
                        <a:pt x="1" y="210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9" y="389"/>
                        <a:pt x="454" y="311"/>
                        <a:pt x="454" y="195"/>
                      </a:cubicBezTo>
                      <a:cubicBezTo>
                        <a:pt x="454" y="87"/>
                        <a:pt x="366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73" name="Google Shape;5173;p16"/>
                <p:cNvSpPr/>
                <p:nvPr/>
              </p:nvSpPr>
              <p:spPr>
                <a:xfrm>
                  <a:off x="793075" y="15163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1"/>
                      </a:moveTo>
                      <a:cubicBezTo>
                        <a:pt x="87" y="1"/>
                        <a:pt x="0" y="210"/>
                        <a:pt x="121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1"/>
                        <a:pt x="453" y="195"/>
                      </a:cubicBezTo>
                      <a:cubicBezTo>
                        <a:pt x="453" y="87"/>
                        <a:pt x="365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74" name="Google Shape;5174;p16"/>
                <p:cNvSpPr/>
                <p:nvPr/>
              </p:nvSpPr>
              <p:spPr>
                <a:xfrm>
                  <a:off x="832825" y="15163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1"/>
                      </a:moveTo>
                      <a:cubicBezTo>
                        <a:pt x="87" y="1"/>
                        <a:pt x="0" y="210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1"/>
                        <a:pt x="453" y="195"/>
                      </a:cubicBezTo>
                      <a:cubicBezTo>
                        <a:pt x="453" y="87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75" name="Google Shape;5175;p16"/>
                <p:cNvSpPr/>
                <p:nvPr/>
              </p:nvSpPr>
              <p:spPr>
                <a:xfrm>
                  <a:off x="872575" y="15163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0" y="210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4" y="311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76" name="Google Shape;5176;p16"/>
                <p:cNvSpPr/>
                <p:nvPr/>
              </p:nvSpPr>
              <p:spPr>
                <a:xfrm>
                  <a:off x="912325" y="15163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1" y="210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8" y="389"/>
                        <a:pt x="454" y="311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77" name="Google Shape;5177;p16"/>
                <p:cNvSpPr/>
                <p:nvPr/>
              </p:nvSpPr>
              <p:spPr>
                <a:xfrm>
                  <a:off x="952075" y="15163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1" y="210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4" y="311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78" name="Google Shape;5178;p16"/>
                <p:cNvSpPr/>
                <p:nvPr/>
              </p:nvSpPr>
              <p:spPr>
                <a:xfrm>
                  <a:off x="991825" y="15163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1" y="210"/>
                        <a:pt x="124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9" y="389"/>
                        <a:pt x="454" y="311"/>
                        <a:pt x="454" y="195"/>
                      </a:cubicBezTo>
                      <a:cubicBezTo>
                        <a:pt x="454" y="87"/>
                        <a:pt x="368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79" name="Google Shape;5179;p16"/>
                <p:cNvSpPr/>
                <p:nvPr/>
              </p:nvSpPr>
              <p:spPr>
                <a:xfrm>
                  <a:off x="1031575" y="1516325"/>
                  <a:ext cx="11400" cy="9725"/>
                </a:xfrm>
                <a:custGeom>
                  <a:rect b="b" l="l" r="r" t="t"/>
                  <a:pathLst>
                    <a:path extrusionOk="0" h="389" w="456">
                      <a:moveTo>
                        <a:pt x="262" y="1"/>
                      </a:moveTo>
                      <a:cubicBezTo>
                        <a:pt x="89" y="1"/>
                        <a:pt x="1" y="210"/>
                        <a:pt x="124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60" y="389"/>
                        <a:pt x="456" y="311"/>
                        <a:pt x="456" y="195"/>
                      </a:cubicBezTo>
                      <a:cubicBezTo>
                        <a:pt x="456" y="87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80" name="Google Shape;5180;p16"/>
                <p:cNvSpPr/>
                <p:nvPr/>
              </p:nvSpPr>
              <p:spPr>
                <a:xfrm>
                  <a:off x="1071350" y="15163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1"/>
                      </a:moveTo>
                      <a:cubicBezTo>
                        <a:pt x="86" y="1"/>
                        <a:pt x="0" y="210"/>
                        <a:pt x="123" y="331"/>
                      </a:cubicBezTo>
                      <a:cubicBezTo>
                        <a:pt x="162" y="371"/>
                        <a:pt x="211" y="389"/>
                        <a:pt x="258" y="389"/>
                      </a:cubicBezTo>
                      <a:cubicBezTo>
                        <a:pt x="358" y="389"/>
                        <a:pt x="453" y="311"/>
                        <a:pt x="453" y="195"/>
                      </a:cubicBezTo>
                      <a:cubicBezTo>
                        <a:pt x="453" y="87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81" name="Google Shape;5181;p16"/>
                <p:cNvSpPr/>
                <p:nvPr/>
              </p:nvSpPr>
              <p:spPr>
                <a:xfrm>
                  <a:off x="1111100" y="15163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1"/>
                      </a:moveTo>
                      <a:cubicBezTo>
                        <a:pt x="87" y="1"/>
                        <a:pt x="0" y="210"/>
                        <a:pt x="123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3" y="311"/>
                        <a:pt x="453" y="195"/>
                      </a:cubicBezTo>
                      <a:cubicBezTo>
                        <a:pt x="453" y="87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82" name="Google Shape;5182;p16"/>
                <p:cNvSpPr/>
                <p:nvPr/>
              </p:nvSpPr>
              <p:spPr>
                <a:xfrm>
                  <a:off x="715200" y="1448100"/>
                  <a:ext cx="9725" cy="9750"/>
                </a:xfrm>
                <a:custGeom>
                  <a:rect b="b" l="l" r="r" t="t"/>
                  <a:pathLst>
                    <a:path extrusionOk="0" h="390" w="389">
                      <a:moveTo>
                        <a:pt x="194" y="1"/>
                      </a:moveTo>
                      <a:cubicBezTo>
                        <a:pt x="86" y="1"/>
                        <a:pt x="0" y="87"/>
                        <a:pt x="0" y="195"/>
                      </a:cubicBezTo>
                      <a:cubicBezTo>
                        <a:pt x="0" y="301"/>
                        <a:pt x="86" y="389"/>
                        <a:pt x="194" y="389"/>
                      </a:cubicBezTo>
                      <a:cubicBezTo>
                        <a:pt x="300" y="389"/>
                        <a:pt x="388" y="301"/>
                        <a:pt x="388" y="195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83" name="Google Shape;5183;p16"/>
                <p:cNvSpPr/>
                <p:nvPr/>
              </p:nvSpPr>
              <p:spPr>
                <a:xfrm>
                  <a:off x="753300" y="1448100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0" y="1"/>
                      </a:moveTo>
                      <a:cubicBezTo>
                        <a:pt x="87" y="1"/>
                        <a:pt x="1" y="210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9" y="389"/>
                        <a:pt x="454" y="312"/>
                        <a:pt x="454" y="195"/>
                      </a:cubicBezTo>
                      <a:cubicBezTo>
                        <a:pt x="454" y="87"/>
                        <a:pt x="366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84" name="Google Shape;5184;p16"/>
                <p:cNvSpPr/>
                <p:nvPr/>
              </p:nvSpPr>
              <p:spPr>
                <a:xfrm>
                  <a:off x="794700" y="1448100"/>
                  <a:ext cx="9725" cy="9750"/>
                </a:xfrm>
                <a:custGeom>
                  <a:rect b="b" l="l" r="r" t="t"/>
                  <a:pathLst>
                    <a:path extrusionOk="0" h="390" w="389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4" y="389"/>
                      </a:cubicBezTo>
                      <a:cubicBezTo>
                        <a:pt x="300" y="389"/>
                        <a:pt x="388" y="301"/>
                        <a:pt x="388" y="195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85" name="Google Shape;5185;p16"/>
                <p:cNvSpPr/>
                <p:nvPr/>
              </p:nvSpPr>
              <p:spPr>
                <a:xfrm>
                  <a:off x="832825" y="1448100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59" y="1"/>
                      </a:moveTo>
                      <a:cubicBezTo>
                        <a:pt x="87" y="1"/>
                        <a:pt x="0" y="210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2"/>
                        <a:pt x="453" y="195"/>
                      </a:cubicBezTo>
                      <a:cubicBezTo>
                        <a:pt x="453" y="87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86" name="Google Shape;5186;p16"/>
                <p:cNvSpPr/>
                <p:nvPr/>
              </p:nvSpPr>
              <p:spPr>
                <a:xfrm>
                  <a:off x="872575" y="1448100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60" y="1"/>
                      </a:moveTo>
                      <a:cubicBezTo>
                        <a:pt x="87" y="1"/>
                        <a:pt x="0" y="210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87" name="Google Shape;5187;p16"/>
                <p:cNvSpPr/>
                <p:nvPr/>
              </p:nvSpPr>
              <p:spPr>
                <a:xfrm>
                  <a:off x="913950" y="1448100"/>
                  <a:ext cx="9725" cy="9750"/>
                </a:xfrm>
                <a:custGeom>
                  <a:rect b="b" l="l" r="r" t="t"/>
                  <a:pathLst>
                    <a:path extrusionOk="0" h="390" w="389">
                      <a:moveTo>
                        <a:pt x="195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9"/>
                        <a:pt x="195" y="389"/>
                      </a:cubicBezTo>
                      <a:cubicBezTo>
                        <a:pt x="302" y="389"/>
                        <a:pt x="389" y="301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88" name="Google Shape;5188;p16"/>
                <p:cNvSpPr/>
                <p:nvPr/>
              </p:nvSpPr>
              <p:spPr>
                <a:xfrm>
                  <a:off x="953700" y="1448100"/>
                  <a:ext cx="9725" cy="9750"/>
                </a:xfrm>
                <a:custGeom>
                  <a:rect b="b" l="l" r="r" t="t"/>
                  <a:pathLst>
                    <a:path extrusionOk="0" h="390" w="389">
                      <a:moveTo>
                        <a:pt x="195" y="1"/>
                      </a:moveTo>
                      <a:cubicBezTo>
                        <a:pt x="89" y="1"/>
                        <a:pt x="1" y="87"/>
                        <a:pt x="1" y="195"/>
                      </a:cubicBezTo>
                      <a:cubicBezTo>
                        <a:pt x="1" y="301"/>
                        <a:pt x="89" y="389"/>
                        <a:pt x="195" y="389"/>
                      </a:cubicBezTo>
                      <a:cubicBezTo>
                        <a:pt x="302" y="389"/>
                        <a:pt x="389" y="301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89" name="Google Shape;5189;p16"/>
                <p:cNvSpPr/>
                <p:nvPr/>
              </p:nvSpPr>
              <p:spPr>
                <a:xfrm>
                  <a:off x="993450" y="1448100"/>
                  <a:ext cx="9725" cy="9750"/>
                </a:xfrm>
                <a:custGeom>
                  <a:rect b="b" l="l" r="r" t="t"/>
                  <a:pathLst>
                    <a:path extrusionOk="0" h="390" w="389">
                      <a:moveTo>
                        <a:pt x="195" y="1"/>
                      </a:moveTo>
                      <a:cubicBezTo>
                        <a:pt x="89" y="1"/>
                        <a:pt x="1" y="87"/>
                        <a:pt x="1" y="195"/>
                      </a:cubicBezTo>
                      <a:cubicBezTo>
                        <a:pt x="1" y="301"/>
                        <a:pt x="89" y="389"/>
                        <a:pt x="195" y="389"/>
                      </a:cubicBezTo>
                      <a:cubicBezTo>
                        <a:pt x="303" y="389"/>
                        <a:pt x="389" y="301"/>
                        <a:pt x="389" y="195"/>
                      </a:cubicBezTo>
                      <a:cubicBezTo>
                        <a:pt x="389" y="87"/>
                        <a:pt x="303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90" name="Google Shape;5190;p16"/>
                <p:cNvSpPr/>
                <p:nvPr/>
              </p:nvSpPr>
              <p:spPr>
                <a:xfrm>
                  <a:off x="1033225" y="1448100"/>
                  <a:ext cx="9725" cy="9750"/>
                </a:xfrm>
                <a:custGeom>
                  <a:rect b="b" l="l" r="r" t="t"/>
                  <a:pathLst>
                    <a:path extrusionOk="0" h="390" w="389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1"/>
                        <a:pt x="88" y="389"/>
                        <a:pt x="194" y="389"/>
                      </a:cubicBezTo>
                      <a:cubicBezTo>
                        <a:pt x="302" y="389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91" name="Google Shape;5191;p16"/>
                <p:cNvSpPr/>
                <p:nvPr/>
              </p:nvSpPr>
              <p:spPr>
                <a:xfrm>
                  <a:off x="1072975" y="1448100"/>
                  <a:ext cx="9725" cy="9750"/>
                </a:xfrm>
                <a:custGeom>
                  <a:rect b="b" l="l" r="r" t="t"/>
                  <a:pathLst>
                    <a:path extrusionOk="0" h="390" w="389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1"/>
                        <a:pt x="88" y="389"/>
                        <a:pt x="194" y="389"/>
                      </a:cubicBezTo>
                      <a:cubicBezTo>
                        <a:pt x="302" y="389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92" name="Google Shape;5192;p16"/>
                <p:cNvSpPr/>
                <p:nvPr/>
              </p:nvSpPr>
              <p:spPr>
                <a:xfrm>
                  <a:off x="1112725" y="1448100"/>
                  <a:ext cx="9725" cy="9750"/>
                </a:xfrm>
                <a:custGeom>
                  <a:rect b="b" l="l" r="r" t="t"/>
                  <a:pathLst>
                    <a:path extrusionOk="0" h="390" w="389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1"/>
                        <a:pt x="88" y="389"/>
                        <a:pt x="194" y="389"/>
                      </a:cubicBezTo>
                      <a:cubicBezTo>
                        <a:pt x="302" y="389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93" name="Google Shape;5193;p16"/>
                <p:cNvSpPr/>
                <p:nvPr/>
              </p:nvSpPr>
              <p:spPr>
                <a:xfrm>
                  <a:off x="1152500" y="1448100"/>
                  <a:ext cx="9700" cy="9750"/>
                </a:xfrm>
                <a:custGeom>
                  <a:rect b="b" l="l" r="r" t="t"/>
                  <a:pathLst>
                    <a:path extrusionOk="0" h="390" w="388">
                      <a:moveTo>
                        <a:pt x="193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9"/>
                        <a:pt x="193" y="389"/>
                      </a:cubicBezTo>
                      <a:cubicBezTo>
                        <a:pt x="301" y="389"/>
                        <a:pt x="388" y="301"/>
                        <a:pt x="388" y="195"/>
                      </a:cubicBezTo>
                      <a:cubicBezTo>
                        <a:pt x="388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94" name="Google Shape;5194;p16"/>
                <p:cNvSpPr/>
                <p:nvPr/>
              </p:nvSpPr>
              <p:spPr>
                <a:xfrm>
                  <a:off x="1192275" y="1448100"/>
                  <a:ext cx="9675" cy="9750"/>
                </a:xfrm>
                <a:custGeom>
                  <a:rect b="b" l="l" r="r" t="t"/>
                  <a:pathLst>
                    <a:path extrusionOk="0" h="390" w="387">
                      <a:moveTo>
                        <a:pt x="193" y="1"/>
                      </a:moveTo>
                      <a:cubicBezTo>
                        <a:pt x="86" y="1"/>
                        <a:pt x="0" y="87"/>
                        <a:pt x="0" y="195"/>
                      </a:cubicBezTo>
                      <a:cubicBezTo>
                        <a:pt x="0" y="301"/>
                        <a:pt x="86" y="389"/>
                        <a:pt x="193" y="389"/>
                      </a:cubicBezTo>
                      <a:cubicBezTo>
                        <a:pt x="300" y="389"/>
                        <a:pt x="387" y="301"/>
                        <a:pt x="387" y="195"/>
                      </a:cubicBezTo>
                      <a:cubicBezTo>
                        <a:pt x="387" y="87"/>
                        <a:pt x="300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95" name="Google Shape;5195;p16"/>
                <p:cNvSpPr/>
                <p:nvPr/>
              </p:nvSpPr>
              <p:spPr>
                <a:xfrm>
                  <a:off x="355750" y="14140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1"/>
                      </a:moveTo>
                      <a:cubicBezTo>
                        <a:pt x="87" y="1"/>
                        <a:pt x="0" y="210"/>
                        <a:pt x="123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3" y="312"/>
                        <a:pt x="453" y="195"/>
                      </a:cubicBezTo>
                      <a:cubicBezTo>
                        <a:pt x="453" y="87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96" name="Google Shape;5196;p16"/>
                <p:cNvSpPr/>
                <p:nvPr/>
              </p:nvSpPr>
              <p:spPr>
                <a:xfrm>
                  <a:off x="397125" y="14140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8" y="1"/>
                        <a:pt x="1" y="87"/>
                        <a:pt x="1" y="195"/>
                      </a:cubicBezTo>
                      <a:cubicBezTo>
                        <a:pt x="1" y="301"/>
                        <a:pt x="88" y="389"/>
                        <a:pt x="195" y="389"/>
                      </a:cubicBezTo>
                      <a:cubicBezTo>
                        <a:pt x="302" y="389"/>
                        <a:pt x="389" y="301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97" name="Google Shape;5197;p16"/>
                <p:cNvSpPr/>
                <p:nvPr/>
              </p:nvSpPr>
              <p:spPr>
                <a:xfrm>
                  <a:off x="435250" y="1414000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60" y="1"/>
                      </a:moveTo>
                      <a:cubicBezTo>
                        <a:pt x="87" y="1"/>
                        <a:pt x="0" y="210"/>
                        <a:pt x="123" y="333"/>
                      </a:cubicBezTo>
                      <a:cubicBezTo>
                        <a:pt x="162" y="372"/>
                        <a:pt x="211" y="389"/>
                        <a:pt x="258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98" name="Google Shape;5198;p16"/>
                <p:cNvSpPr/>
                <p:nvPr/>
              </p:nvSpPr>
              <p:spPr>
                <a:xfrm>
                  <a:off x="475000" y="1414000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60" y="1"/>
                      </a:moveTo>
                      <a:cubicBezTo>
                        <a:pt x="87" y="1"/>
                        <a:pt x="1" y="210"/>
                        <a:pt x="122" y="333"/>
                      </a:cubicBezTo>
                      <a:cubicBezTo>
                        <a:pt x="161" y="372"/>
                        <a:pt x="210" y="389"/>
                        <a:pt x="258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99" name="Google Shape;5199;p16"/>
                <p:cNvSpPr/>
                <p:nvPr/>
              </p:nvSpPr>
              <p:spPr>
                <a:xfrm>
                  <a:off x="516425" y="1414000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3" y="389"/>
                      </a:cubicBezTo>
                      <a:cubicBezTo>
                        <a:pt x="301" y="389"/>
                        <a:pt x="387" y="301"/>
                        <a:pt x="387" y="195"/>
                      </a:cubicBezTo>
                      <a:cubicBezTo>
                        <a:pt x="387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00" name="Google Shape;5200;p16"/>
                <p:cNvSpPr/>
                <p:nvPr/>
              </p:nvSpPr>
              <p:spPr>
                <a:xfrm>
                  <a:off x="554500" y="1414000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2" y="1"/>
                      </a:moveTo>
                      <a:cubicBezTo>
                        <a:pt x="87" y="1"/>
                        <a:pt x="1" y="210"/>
                        <a:pt x="124" y="333"/>
                      </a:cubicBezTo>
                      <a:cubicBezTo>
                        <a:pt x="163" y="372"/>
                        <a:pt x="212" y="389"/>
                        <a:pt x="259" y="389"/>
                      </a:cubicBezTo>
                      <a:cubicBezTo>
                        <a:pt x="359" y="389"/>
                        <a:pt x="454" y="312"/>
                        <a:pt x="454" y="195"/>
                      </a:cubicBezTo>
                      <a:cubicBezTo>
                        <a:pt x="454" y="87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01" name="Google Shape;5201;p16"/>
                <p:cNvSpPr/>
                <p:nvPr/>
              </p:nvSpPr>
              <p:spPr>
                <a:xfrm>
                  <a:off x="595925" y="1414000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9"/>
                        <a:pt x="193" y="389"/>
                      </a:cubicBezTo>
                      <a:cubicBezTo>
                        <a:pt x="301" y="389"/>
                        <a:pt x="387" y="301"/>
                        <a:pt x="387" y="195"/>
                      </a:cubicBezTo>
                      <a:cubicBezTo>
                        <a:pt x="387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02" name="Google Shape;5202;p16"/>
                <p:cNvSpPr/>
                <p:nvPr/>
              </p:nvSpPr>
              <p:spPr>
                <a:xfrm>
                  <a:off x="634025" y="1414000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1" y="1"/>
                      </a:moveTo>
                      <a:cubicBezTo>
                        <a:pt x="88" y="1"/>
                        <a:pt x="0" y="210"/>
                        <a:pt x="123" y="333"/>
                      </a:cubicBezTo>
                      <a:cubicBezTo>
                        <a:pt x="162" y="372"/>
                        <a:pt x="211" y="389"/>
                        <a:pt x="259" y="389"/>
                      </a:cubicBezTo>
                      <a:cubicBezTo>
                        <a:pt x="359" y="389"/>
                        <a:pt x="455" y="312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03" name="Google Shape;5203;p16"/>
                <p:cNvSpPr/>
                <p:nvPr/>
              </p:nvSpPr>
              <p:spPr>
                <a:xfrm>
                  <a:off x="673775" y="1414000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1" y="1"/>
                      </a:moveTo>
                      <a:cubicBezTo>
                        <a:pt x="88" y="1"/>
                        <a:pt x="0" y="210"/>
                        <a:pt x="123" y="333"/>
                      </a:cubicBezTo>
                      <a:cubicBezTo>
                        <a:pt x="163" y="372"/>
                        <a:pt x="211" y="389"/>
                        <a:pt x="259" y="389"/>
                      </a:cubicBezTo>
                      <a:cubicBezTo>
                        <a:pt x="359" y="389"/>
                        <a:pt x="455" y="312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04" name="Google Shape;5204;p16"/>
                <p:cNvSpPr/>
                <p:nvPr/>
              </p:nvSpPr>
              <p:spPr>
                <a:xfrm>
                  <a:off x="715200" y="14140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6" y="1"/>
                        <a:pt x="0" y="87"/>
                        <a:pt x="0" y="195"/>
                      </a:cubicBezTo>
                      <a:cubicBezTo>
                        <a:pt x="0" y="301"/>
                        <a:pt x="86" y="389"/>
                        <a:pt x="194" y="389"/>
                      </a:cubicBezTo>
                      <a:cubicBezTo>
                        <a:pt x="300" y="389"/>
                        <a:pt x="388" y="301"/>
                        <a:pt x="388" y="195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05" name="Google Shape;5205;p16"/>
                <p:cNvSpPr/>
                <p:nvPr/>
              </p:nvSpPr>
              <p:spPr>
                <a:xfrm>
                  <a:off x="753300" y="1414000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0" y="1"/>
                      </a:moveTo>
                      <a:cubicBezTo>
                        <a:pt x="87" y="1"/>
                        <a:pt x="1" y="210"/>
                        <a:pt x="122" y="333"/>
                      </a:cubicBezTo>
                      <a:cubicBezTo>
                        <a:pt x="162" y="372"/>
                        <a:pt x="210" y="389"/>
                        <a:pt x="258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6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06" name="Google Shape;5206;p16"/>
                <p:cNvSpPr/>
                <p:nvPr/>
              </p:nvSpPr>
              <p:spPr>
                <a:xfrm>
                  <a:off x="794700" y="14140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4" y="389"/>
                      </a:cubicBezTo>
                      <a:cubicBezTo>
                        <a:pt x="300" y="389"/>
                        <a:pt x="388" y="301"/>
                        <a:pt x="388" y="195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07" name="Google Shape;5207;p16"/>
                <p:cNvSpPr/>
                <p:nvPr/>
              </p:nvSpPr>
              <p:spPr>
                <a:xfrm>
                  <a:off x="832825" y="1414000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59" y="1"/>
                      </a:moveTo>
                      <a:cubicBezTo>
                        <a:pt x="87" y="1"/>
                        <a:pt x="0" y="210"/>
                        <a:pt x="122" y="333"/>
                      </a:cubicBezTo>
                      <a:cubicBezTo>
                        <a:pt x="161" y="372"/>
                        <a:pt x="210" y="389"/>
                        <a:pt x="257" y="389"/>
                      </a:cubicBezTo>
                      <a:cubicBezTo>
                        <a:pt x="357" y="389"/>
                        <a:pt x="453" y="312"/>
                        <a:pt x="453" y="195"/>
                      </a:cubicBezTo>
                      <a:cubicBezTo>
                        <a:pt x="453" y="87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08" name="Google Shape;5208;p16"/>
                <p:cNvSpPr/>
                <p:nvPr/>
              </p:nvSpPr>
              <p:spPr>
                <a:xfrm>
                  <a:off x="872575" y="1414000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60" y="1"/>
                      </a:moveTo>
                      <a:cubicBezTo>
                        <a:pt x="87" y="1"/>
                        <a:pt x="0" y="210"/>
                        <a:pt x="122" y="333"/>
                      </a:cubicBezTo>
                      <a:cubicBezTo>
                        <a:pt x="161" y="372"/>
                        <a:pt x="210" y="389"/>
                        <a:pt x="257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09" name="Google Shape;5209;p16"/>
                <p:cNvSpPr/>
                <p:nvPr/>
              </p:nvSpPr>
              <p:spPr>
                <a:xfrm>
                  <a:off x="913950" y="14140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9"/>
                        <a:pt x="195" y="389"/>
                      </a:cubicBezTo>
                      <a:cubicBezTo>
                        <a:pt x="302" y="389"/>
                        <a:pt x="389" y="301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10" name="Google Shape;5210;p16"/>
                <p:cNvSpPr/>
                <p:nvPr/>
              </p:nvSpPr>
              <p:spPr>
                <a:xfrm>
                  <a:off x="953700" y="14140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9" y="1"/>
                        <a:pt x="1" y="87"/>
                        <a:pt x="1" y="195"/>
                      </a:cubicBezTo>
                      <a:cubicBezTo>
                        <a:pt x="1" y="301"/>
                        <a:pt x="89" y="389"/>
                        <a:pt x="195" y="389"/>
                      </a:cubicBezTo>
                      <a:cubicBezTo>
                        <a:pt x="302" y="389"/>
                        <a:pt x="389" y="301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11" name="Google Shape;5211;p16"/>
                <p:cNvSpPr/>
                <p:nvPr/>
              </p:nvSpPr>
              <p:spPr>
                <a:xfrm>
                  <a:off x="993450" y="14140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9" y="1"/>
                        <a:pt x="1" y="87"/>
                        <a:pt x="1" y="195"/>
                      </a:cubicBezTo>
                      <a:cubicBezTo>
                        <a:pt x="1" y="301"/>
                        <a:pt x="89" y="389"/>
                        <a:pt x="195" y="389"/>
                      </a:cubicBezTo>
                      <a:cubicBezTo>
                        <a:pt x="303" y="389"/>
                        <a:pt x="389" y="301"/>
                        <a:pt x="389" y="195"/>
                      </a:cubicBezTo>
                      <a:cubicBezTo>
                        <a:pt x="389" y="87"/>
                        <a:pt x="303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12" name="Google Shape;5212;p16"/>
                <p:cNvSpPr/>
                <p:nvPr/>
              </p:nvSpPr>
              <p:spPr>
                <a:xfrm>
                  <a:off x="1033225" y="14140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1"/>
                        <a:pt x="88" y="389"/>
                        <a:pt x="194" y="389"/>
                      </a:cubicBezTo>
                      <a:cubicBezTo>
                        <a:pt x="302" y="389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13" name="Google Shape;5213;p16"/>
                <p:cNvSpPr/>
                <p:nvPr/>
              </p:nvSpPr>
              <p:spPr>
                <a:xfrm>
                  <a:off x="1072975" y="14140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1"/>
                        <a:pt x="88" y="389"/>
                        <a:pt x="194" y="389"/>
                      </a:cubicBezTo>
                      <a:cubicBezTo>
                        <a:pt x="302" y="389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14" name="Google Shape;5214;p16"/>
                <p:cNvSpPr/>
                <p:nvPr/>
              </p:nvSpPr>
              <p:spPr>
                <a:xfrm>
                  <a:off x="1112725" y="14140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1"/>
                        <a:pt x="88" y="389"/>
                        <a:pt x="194" y="389"/>
                      </a:cubicBezTo>
                      <a:cubicBezTo>
                        <a:pt x="302" y="389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15" name="Google Shape;5215;p16"/>
                <p:cNvSpPr/>
                <p:nvPr/>
              </p:nvSpPr>
              <p:spPr>
                <a:xfrm>
                  <a:off x="1152500" y="1414000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9"/>
                        <a:pt x="193" y="389"/>
                      </a:cubicBezTo>
                      <a:cubicBezTo>
                        <a:pt x="301" y="389"/>
                        <a:pt x="388" y="301"/>
                        <a:pt x="388" y="195"/>
                      </a:cubicBezTo>
                      <a:cubicBezTo>
                        <a:pt x="388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16" name="Google Shape;5216;p16"/>
                <p:cNvSpPr/>
                <p:nvPr/>
              </p:nvSpPr>
              <p:spPr>
                <a:xfrm>
                  <a:off x="1192275" y="1414000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1"/>
                      </a:moveTo>
                      <a:cubicBezTo>
                        <a:pt x="86" y="1"/>
                        <a:pt x="0" y="87"/>
                        <a:pt x="0" y="195"/>
                      </a:cubicBezTo>
                      <a:cubicBezTo>
                        <a:pt x="0" y="301"/>
                        <a:pt x="86" y="389"/>
                        <a:pt x="193" y="389"/>
                      </a:cubicBezTo>
                      <a:cubicBezTo>
                        <a:pt x="300" y="389"/>
                        <a:pt x="387" y="301"/>
                        <a:pt x="387" y="195"/>
                      </a:cubicBezTo>
                      <a:cubicBezTo>
                        <a:pt x="387" y="87"/>
                        <a:pt x="300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17" name="Google Shape;5217;p16"/>
                <p:cNvSpPr/>
                <p:nvPr/>
              </p:nvSpPr>
              <p:spPr>
                <a:xfrm>
                  <a:off x="1232025" y="1414000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4" y="389"/>
                      </a:cubicBezTo>
                      <a:cubicBezTo>
                        <a:pt x="300" y="389"/>
                        <a:pt x="387" y="301"/>
                        <a:pt x="387" y="195"/>
                      </a:cubicBezTo>
                      <a:cubicBezTo>
                        <a:pt x="387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18" name="Google Shape;5218;p16"/>
                <p:cNvSpPr/>
                <p:nvPr/>
              </p:nvSpPr>
              <p:spPr>
                <a:xfrm>
                  <a:off x="355750" y="13799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7" y="0"/>
                        <a:pt x="0" y="210"/>
                        <a:pt x="123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3" y="311"/>
                        <a:pt x="453" y="194"/>
                      </a:cubicBezTo>
                      <a:cubicBezTo>
                        <a:pt x="453" y="87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19" name="Google Shape;5219;p16"/>
                <p:cNvSpPr/>
                <p:nvPr/>
              </p:nvSpPr>
              <p:spPr>
                <a:xfrm>
                  <a:off x="397125" y="13799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8" y="0"/>
                        <a:pt x="1" y="87"/>
                        <a:pt x="1" y="194"/>
                      </a:cubicBezTo>
                      <a:cubicBezTo>
                        <a:pt x="1" y="302"/>
                        <a:pt x="88" y="389"/>
                        <a:pt x="195" y="389"/>
                      </a:cubicBezTo>
                      <a:cubicBezTo>
                        <a:pt x="302" y="389"/>
                        <a:pt x="389" y="302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20" name="Google Shape;5220;p16"/>
                <p:cNvSpPr/>
                <p:nvPr/>
              </p:nvSpPr>
              <p:spPr>
                <a:xfrm>
                  <a:off x="435250" y="1379900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60" y="0"/>
                      </a:moveTo>
                      <a:cubicBezTo>
                        <a:pt x="87" y="0"/>
                        <a:pt x="0" y="210"/>
                        <a:pt x="123" y="332"/>
                      </a:cubicBezTo>
                      <a:cubicBezTo>
                        <a:pt x="162" y="372"/>
                        <a:pt x="211" y="389"/>
                        <a:pt x="258" y="389"/>
                      </a:cubicBezTo>
                      <a:cubicBezTo>
                        <a:pt x="358" y="389"/>
                        <a:pt x="454" y="312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21" name="Google Shape;5221;p16"/>
                <p:cNvSpPr/>
                <p:nvPr/>
              </p:nvSpPr>
              <p:spPr>
                <a:xfrm>
                  <a:off x="475000" y="13799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1" y="210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22" name="Google Shape;5222;p16"/>
                <p:cNvSpPr/>
                <p:nvPr/>
              </p:nvSpPr>
              <p:spPr>
                <a:xfrm>
                  <a:off x="516425" y="1379900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2"/>
                        <a:pt x="87" y="389"/>
                        <a:pt x="193" y="389"/>
                      </a:cubicBezTo>
                      <a:cubicBezTo>
                        <a:pt x="301" y="389"/>
                        <a:pt x="387" y="302"/>
                        <a:pt x="387" y="194"/>
                      </a:cubicBezTo>
                      <a:cubicBezTo>
                        <a:pt x="387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23" name="Google Shape;5223;p16"/>
                <p:cNvSpPr/>
                <p:nvPr/>
              </p:nvSpPr>
              <p:spPr>
                <a:xfrm>
                  <a:off x="554500" y="137990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2" y="0"/>
                      </a:moveTo>
                      <a:cubicBezTo>
                        <a:pt x="87" y="0"/>
                        <a:pt x="1" y="210"/>
                        <a:pt x="124" y="331"/>
                      </a:cubicBezTo>
                      <a:cubicBezTo>
                        <a:pt x="163" y="371"/>
                        <a:pt x="212" y="389"/>
                        <a:pt x="259" y="389"/>
                      </a:cubicBezTo>
                      <a:cubicBezTo>
                        <a:pt x="359" y="389"/>
                        <a:pt x="454" y="311"/>
                        <a:pt x="454" y="194"/>
                      </a:cubicBezTo>
                      <a:cubicBezTo>
                        <a:pt x="454" y="87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24" name="Google Shape;5224;p16"/>
                <p:cNvSpPr/>
                <p:nvPr/>
              </p:nvSpPr>
              <p:spPr>
                <a:xfrm>
                  <a:off x="595925" y="1379900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2"/>
                        <a:pt x="87" y="389"/>
                        <a:pt x="193" y="389"/>
                      </a:cubicBezTo>
                      <a:cubicBezTo>
                        <a:pt x="301" y="389"/>
                        <a:pt x="387" y="302"/>
                        <a:pt x="387" y="194"/>
                      </a:cubicBezTo>
                      <a:cubicBezTo>
                        <a:pt x="387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25" name="Google Shape;5225;p16"/>
                <p:cNvSpPr/>
                <p:nvPr/>
              </p:nvSpPr>
              <p:spPr>
                <a:xfrm>
                  <a:off x="634025" y="137990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0"/>
                      </a:moveTo>
                      <a:cubicBezTo>
                        <a:pt x="88" y="0"/>
                        <a:pt x="0" y="210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9" y="389"/>
                        <a:pt x="454" y="311"/>
                        <a:pt x="455" y="194"/>
                      </a:cubicBezTo>
                      <a:cubicBezTo>
                        <a:pt x="455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26" name="Google Shape;5226;p16"/>
                <p:cNvSpPr/>
                <p:nvPr/>
              </p:nvSpPr>
              <p:spPr>
                <a:xfrm>
                  <a:off x="673775" y="1379900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1" y="0"/>
                      </a:moveTo>
                      <a:cubicBezTo>
                        <a:pt x="88" y="0"/>
                        <a:pt x="0" y="210"/>
                        <a:pt x="123" y="332"/>
                      </a:cubicBezTo>
                      <a:cubicBezTo>
                        <a:pt x="163" y="372"/>
                        <a:pt x="211" y="389"/>
                        <a:pt x="259" y="389"/>
                      </a:cubicBezTo>
                      <a:cubicBezTo>
                        <a:pt x="359" y="389"/>
                        <a:pt x="455" y="312"/>
                        <a:pt x="455" y="194"/>
                      </a:cubicBezTo>
                      <a:cubicBezTo>
                        <a:pt x="455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27" name="Google Shape;5227;p16"/>
                <p:cNvSpPr/>
                <p:nvPr/>
              </p:nvSpPr>
              <p:spPr>
                <a:xfrm>
                  <a:off x="715200" y="13799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6" y="0"/>
                        <a:pt x="0" y="87"/>
                        <a:pt x="0" y="194"/>
                      </a:cubicBezTo>
                      <a:cubicBezTo>
                        <a:pt x="0" y="302"/>
                        <a:pt x="86" y="389"/>
                        <a:pt x="194" y="389"/>
                      </a:cubicBezTo>
                      <a:cubicBezTo>
                        <a:pt x="300" y="389"/>
                        <a:pt x="388" y="302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28" name="Google Shape;5228;p16"/>
                <p:cNvSpPr/>
                <p:nvPr/>
              </p:nvSpPr>
              <p:spPr>
                <a:xfrm>
                  <a:off x="753300" y="1379900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0" y="0"/>
                      </a:moveTo>
                      <a:cubicBezTo>
                        <a:pt x="87" y="0"/>
                        <a:pt x="1" y="210"/>
                        <a:pt x="122" y="332"/>
                      </a:cubicBezTo>
                      <a:cubicBezTo>
                        <a:pt x="162" y="372"/>
                        <a:pt x="210" y="389"/>
                        <a:pt x="258" y="389"/>
                      </a:cubicBezTo>
                      <a:cubicBezTo>
                        <a:pt x="358" y="389"/>
                        <a:pt x="454" y="312"/>
                        <a:pt x="454" y="194"/>
                      </a:cubicBezTo>
                      <a:cubicBezTo>
                        <a:pt x="454" y="87"/>
                        <a:pt x="366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29" name="Google Shape;5229;p16"/>
                <p:cNvSpPr/>
                <p:nvPr/>
              </p:nvSpPr>
              <p:spPr>
                <a:xfrm>
                  <a:off x="794700" y="13799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2"/>
                        <a:pt x="87" y="389"/>
                        <a:pt x="194" y="389"/>
                      </a:cubicBezTo>
                      <a:cubicBezTo>
                        <a:pt x="300" y="389"/>
                        <a:pt x="388" y="302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30" name="Google Shape;5230;p16"/>
                <p:cNvSpPr/>
                <p:nvPr/>
              </p:nvSpPr>
              <p:spPr>
                <a:xfrm>
                  <a:off x="832825" y="1379900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59" y="0"/>
                      </a:moveTo>
                      <a:cubicBezTo>
                        <a:pt x="87" y="0"/>
                        <a:pt x="0" y="210"/>
                        <a:pt x="122" y="332"/>
                      </a:cubicBezTo>
                      <a:cubicBezTo>
                        <a:pt x="161" y="372"/>
                        <a:pt x="210" y="389"/>
                        <a:pt x="257" y="389"/>
                      </a:cubicBezTo>
                      <a:cubicBezTo>
                        <a:pt x="357" y="389"/>
                        <a:pt x="453" y="312"/>
                        <a:pt x="453" y="194"/>
                      </a:cubicBezTo>
                      <a:cubicBezTo>
                        <a:pt x="453" y="87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31" name="Google Shape;5231;p16"/>
                <p:cNvSpPr/>
                <p:nvPr/>
              </p:nvSpPr>
              <p:spPr>
                <a:xfrm>
                  <a:off x="872575" y="13799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0" y="210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32" name="Google Shape;5232;p16"/>
                <p:cNvSpPr/>
                <p:nvPr/>
              </p:nvSpPr>
              <p:spPr>
                <a:xfrm>
                  <a:off x="913950" y="13799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2"/>
                        <a:pt x="87" y="389"/>
                        <a:pt x="195" y="389"/>
                      </a:cubicBezTo>
                      <a:cubicBezTo>
                        <a:pt x="302" y="389"/>
                        <a:pt x="389" y="302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33" name="Google Shape;5233;p16"/>
                <p:cNvSpPr/>
                <p:nvPr/>
              </p:nvSpPr>
              <p:spPr>
                <a:xfrm>
                  <a:off x="953700" y="13799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9" y="0"/>
                        <a:pt x="1" y="87"/>
                        <a:pt x="1" y="194"/>
                      </a:cubicBezTo>
                      <a:cubicBezTo>
                        <a:pt x="1" y="302"/>
                        <a:pt x="89" y="389"/>
                        <a:pt x="195" y="389"/>
                      </a:cubicBezTo>
                      <a:cubicBezTo>
                        <a:pt x="302" y="389"/>
                        <a:pt x="389" y="302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34" name="Google Shape;5234;p16"/>
                <p:cNvSpPr/>
                <p:nvPr/>
              </p:nvSpPr>
              <p:spPr>
                <a:xfrm>
                  <a:off x="993450" y="13799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9" y="0"/>
                        <a:pt x="1" y="87"/>
                        <a:pt x="1" y="194"/>
                      </a:cubicBezTo>
                      <a:cubicBezTo>
                        <a:pt x="1" y="302"/>
                        <a:pt x="89" y="389"/>
                        <a:pt x="195" y="389"/>
                      </a:cubicBezTo>
                      <a:cubicBezTo>
                        <a:pt x="303" y="389"/>
                        <a:pt x="389" y="302"/>
                        <a:pt x="389" y="194"/>
                      </a:cubicBezTo>
                      <a:cubicBezTo>
                        <a:pt x="389" y="87"/>
                        <a:pt x="303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35" name="Google Shape;5235;p16"/>
                <p:cNvSpPr/>
                <p:nvPr/>
              </p:nvSpPr>
              <p:spPr>
                <a:xfrm>
                  <a:off x="1033225" y="13799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2"/>
                        <a:pt x="88" y="389"/>
                        <a:pt x="194" y="389"/>
                      </a:cubicBezTo>
                      <a:cubicBezTo>
                        <a:pt x="302" y="389"/>
                        <a:pt x="388" y="302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36" name="Google Shape;5236;p16"/>
                <p:cNvSpPr/>
                <p:nvPr/>
              </p:nvSpPr>
              <p:spPr>
                <a:xfrm>
                  <a:off x="1072975" y="13799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2"/>
                        <a:pt x="88" y="389"/>
                        <a:pt x="194" y="389"/>
                      </a:cubicBezTo>
                      <a:cubicBezTo>
                        <a:pt x="302" y="389"/>
                        <a:pt x="388" y="302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37" name="Google Shape;5237;p16"/>
                <p:cNvSpPr/>
                <p:nvPr/>
              </p:nvSpPr>
              <p:spPr>
                <a:xfrm>
                  <a:off x="1112725" y="13799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2"/>
                        <a:pt x="88" y="389"/>
                        <a:pt x="194" y="389"/>
                      </a:cubicBezTo>
                      <a:cubicBezTo>
                        <a:pt x="302" y="389"/>
                        <a:pt x="388" y="302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38" name="Google Shape;5238;p16"/>
                <p:cNvSpPr/>
                <p:nvPr/>
              </p:nvSpPr>
              <p:spPr>
                <a:xfrm>
                  <a:off x="1152500" y="1379900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2"/>
                        <a:pt x="87" y="389"/>
                        <a:pt x="193" y="389"/>
                      </a:cubicBezTo>
                      <a:cubicBezTo>
                        <a:pt x="301" y="389"/>
                        <a:pt x="388" y="302"/>
                        <a:pt x="388" y="194"/>
                      </a:cubicBezTo>
                      <a:cubicBezTo>
                        <a:pt x="388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39" name="Google Shape;5239;p16"/>
                <p:cNvSpPr/>
                <p:nvPr/>
              </p:nvSpPr>
              <p:spPr>
                <a:xfrm>
                  <a:off x="1192275" y="1379900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0"/>
                      </a:moveTo>
                      <a:cubicBezTo>
                        <a:pt x="86" y="0"/>
                        <a:pt x="0" y="87"/>
                        <a:pt x="0" y="194"/>
                      </a:cubicBezTo>
                      <a:cubicBezTo>
                        <a:pt x="0" y="302"/>
                        <a:pt x="86" y="389"/>
                        <a:pt x="193" y="389"/>
                      </a:cubicBezTo>
                      <a:cubicBezTo>
                        <a:pt x="300" y="389"/>
                        <a:pt x="387" y="302"/>
                        <a:pt x="387" y="194"/>
                      </a:cubicBezTo>
                      <a:cubicBezTo>
                        <a:pt x="387" y="87"/>
                        <a:pt x="300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40" name="Google Shape;5240;p16"/>
                <p:cNvSpPr/>
                <p:nvPr/>
              </p:nvSpPr>
              <p:spPr>
                <a:xfrm>
                  <a:off x="1232025" y="1379900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2"/>
                        <a:pt x="87" y="389"/>
                        <a:pt x="194" y="389"/>
                      </a:cubicBezTo>
                      <a:cubicBezTo>
                        <a:pt x="300" y="389"/>
                        <a:pt x="387" y="302"/>
                        <a:pt x="387" y="194"/>
                      </a:cubicBezTo>
                      <a:cubicBezTo>
                        <a:pt x="387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41" name="Google Shape;5241;p16"/>
                <p:cNvSpPr/>
                <p:nvPr/>
              </p:nvSpPr>
              <p:spPr>
                <a:xfrm>
                  <a:off x="317625" y="13458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2"/>
                        <a:pt x="87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42" name="Google Shape;5242;p16"/>
                <p:cNvSpPr/>
                <p:nvPr/>
              </p:nvSpPr>
              <p:spPr>
                <a:xfrm>
                  <a:off x="355750" y="13458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7" y="0"/>
                        <a:pt x="0" y="209"/>
                        <a:pt x="123" y="331"/>
                      </a:cubicBezTo>
                      <a:cubicBezTo>
                        <a:pt x="162" y="370"/>
                        <a:pt x="211" y="388"/>
                        <a:pt x="259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43" name="Google Shape;5243;p16"/>
                <p:cNvSpPr/>
                <p:nvPr/>
              </p:nvSpPr>
              <p:spPr>
                <a:xfrm>
                  <a:off x="397125" y="13458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8" y="0"/>
                        <a:pt x="1" y="87"/>
                        <a:pt x="1" y="194"/>
                      </a:cubicBezTo>
                      <a:cubicBezTo>
                        <a:pt x="1" y="302"/>
                        <a:pt x="88" y="388"/>
                        <a:pt x="195" y="388"/>
                      </a:cubicBezTo>
                      <a:cubicBezTo>
                        <a:pt x="302" y="388"/>
                        <a:pt x="389" y="302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44" name="Google Shape;5244;p16"/>
                <p:cNvSpPr/>
                <p:nvPr/>
              </p:nvSpPr>
              <p:spPr>
                <a:xfrm>
                  <a:off x="435250" y="13458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0" y="209"/>
                        <a:pt x="123" y="332"/>
                      </a:cubicBezTo>
                      <a:cubicBezTo>
                        <a:pt x="162" y="371"/>
                        <a:pt x="211" y="389"/>
                        <a:pt x="258" y="389"/>
                      </a:cubicBezTo>
                      <a:cubicBezTo>
                        <a:pt x="358" y="389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45" name="Google Shape;5245;p16"/>
                <p:cNvSpPr/>
                <p:nvPr/>
              </p:nvSpPr>
              <p:spPr>
                <a:xfrm>
                  <a:off x="475000" y="13458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1" y="209"/>
                        <a:pt x="122" y="332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46" name="Google Shape;5246;p16"/>
                <p:cNvSpPr/>
                <p:nvPr/>
              </p:nvSpPr>
              <p:spPr>
                <a:xfrm>
                  <a:off x="516425" y="1345800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2"/>
                        <a:pt x="87" y="388"/>
                        <a:pt x="193" y="388"/>
                      </a:cubicBezTo>
                      <a:cubicBezTo>
                        <a:pt x="301" y="388"/>
                        <a:pt x="387" y="302"/>
                        <a:pt x="387" y="194"/>
                      </a:cubicBezTo>
                      <a:cubicBezTo>
                        <a:pt x="387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47" name="Google Shape;5247;p16"/>
                <p:cNvSpPr/>
                <p:nvPr/>
              </p:nvSpPr>
              <p:spPr>
                <a:xfrm>
                  <a:off x="554500" y="134580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2" y="0"/>
                      </a:moveTo>
                      <a:cubicBezTo>
                        <a:pt x="87" y="0"/>
                        <a:pt x="1" y="209"/>
                        <a:pt x="124" y="332"/>
                      </a:cubicBezTo>
                      <a:cubicBezTo>
                        <a:pt x="163" y="371"/>
                        <a:pt x="212" y="389"/>
                        <a:pt x="259" y="389"/>
                      </a:cubicBezTo>
                      <a:cubicBezTo>
                        <a:pt x="359" y="389"/>
                        <a:pt x="454" y="311"/>
                        <a:pt x="454" y="194"/>
                      </a:cubicBezTo>
                      <a:cubicBezTo>
                        <a:pt x="454" y="87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48" name="Google Shape;5248;p16"/>
                <p:cNvSpPr/>
                <p:nvPr/>
              </p:nvSpPr>
              <p:spPr>
                <a:xfrm>
                  <a:off x="595925" y="1345800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2"/>
                        <a:pt x="87" y="388"/>
                        <a:pt x="193" y="388"/>
                      </a:cubicBezTo>
                      <a:cubicBezTo>
                        <a:pt x="301" y="388"/>
                        <a:pt x="387" y="302"/>
                        <a:pt x="387" y="194"/>
                      </a:cubicBezTo>
                      <a:cubicBezTo>
                        <a:pt x="387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49" name="Google Shape;5249;p16"/>
                <p:cNvSpPr/>
                <p:nvPr/>
              </p:nvSpPr>
              <p:spPr>
                <a:xfrm>
                  <a:off x="634025" y="134580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0"/>
                      </a:moveTo>
                      <a:cubicBezTo>
                        <a:pt x="88" y="0"/>
                        <a:pt x="0" y="209"/>
                        <a:pt x="123" y="332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9" y="389"/>
                        <a:pt x="455" y="311"/>
                        <a:pt x="455" y="194"/>
                      </a:cubicBezTo>
                      <a:cubicBezTo>
                        <a:pt x="455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50" name="Google Shape;5250;p16"/>
                <p:cNvSpPr/>
                <p:nvPr/>
              </p:nvSpPr>
              <p:spPr>
                <a:xfrm>
                  <a:off x="673775" y="134580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0"/>
                      </a:moveTo>
                      <a:cubicBezTo>
                        <a:pt x="88" y="0"/>
                        <a:pt x="0" y="209"/>
                        <a:pt x="123" y="332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9" y="389"/>
                        <a:pt x="455" y="311"/>
                        <a:pt x="455" y="194"/>
                      </a:cubicBezTo>
                      <a:cubicBezTo>
                        <a:pt x="455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51" name="Google Shape;5251;p16"/>
                <p:cNvSpPr/>
                <p:nvPr/>
              </p:nvSpPr>
              <p:spPr>
                <a:xfrm>
                  <a:off x="715200" y="13458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6" y="0"/>
                        <a:pt x="0" y="87"/>
                        <a:pt x="0" y="194"/>
                      </a:cubicBezTo>
                      <a:cubicBezTo>
                        <a:pt x="0" y="302"/>
                        <a:pt x="86" y="388"/>
                        <a:pt x="194" y="388"/>
                      </a:cubicBezTo>
                      <a:cubicBezTo>
                        <a:pt x="300" y="388"/>
                        <a:pt x="388" y="302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52" name="Google Shape;5252;p16"/>
                <p:cNvSpPr/>
                <p:nvPr/>
              </p:nvSpPr>
              <p:spPr>
                <a:xfrm>
                  <a:off x="753300" y="134580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0" y="0"/>
                      </a:moveTo>
                      <a:cubicBezTo>
                        <a:pt x="87" y="0"/>
                        <a:pt x="1" y="209"/>
                        <a:pt x="122" y="332"/>
                      </a:cubicBezTo>
                      <a:cubicBezTo>
                        <a:pt x="162" y="371"/>
                        <a:pt x="210" y="389"/>
                        <a:pt x="258" y="389"/>
                      </a:cubicBezTo>
                      <a:cubicBezTo>
                        <a:pt x="358" y="389"/>
                        <a:pt x="454" y="311"/>
                        <a:pt x="454" y="194"/>
                      </a:cubicBezTo>
                      <a:cubicBezTo>
                        <a:pt x="454" y="87"/>
                        <a:pt x="366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53" name="Google Shape;5253;p16"/>
                <p:cNvSpPr/>
                <p:nvPr/>
              </p:nvSpPr>
              <p:spPr>
                <a:xfrm>
                  <a:off x="794700" y="13458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2"/>
                        <a:pt x="87" y="388"/>
                        <a:pt x="194" y="388"/>
                      </a:cubicBezTo>
                      <a:cubicBezTo>
                        <a:pt x="300" y="388"/>
                        <a:pt x="388" y="302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54" name="Google Shape;5254;p16"/>
                <p:cNvSpPr/>
                <p:nvPr/>
              </p:nvSpPr>
              <p:spPr>
                <a:xfrm>
                  <a:off x="832825" y="13458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7" y="0"/>
                        <a:pt x="0" y="209"/>
                        <a:pt x="122" y="332"/>
                      </a:cubicBezTo>
                      <a:cubicBezTo>
                        <a:pt x="161" y="371"/>
                        <a:pt x="210" y="389"/>
                        <a:pt x="257" y="389"/>
                      </a:cubicBezTo>
                      <a:cubicBezTo>
                        <a:pt x="357" y="389"/>
                        <a:pt x="453" y="311"/>
                        <a:pt x="453" y="194"/>
                      </a:cubicBezTo>
                      <a:cubicBezTo>
                        <a:pt x="453" y="87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55" name="Google Shape;5255;p16"/>
                <p:cNvSpPr/>
                <p:nvPr/>
              </p:nvSpPr>
              <p:spPr>
                <a:xfrm>
                  <a:off x="872575" y="13458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0" y="209"/>
                        <a:pt x="122" y="332"/>
                      </a:cubicBezTo>
                      <a:cubicBezTo>
                        <a:pt x="161" y="371"/>
                        <a:pt x="210" y="389"/>
                        <a:pt x="257" y="389"/>
                      </a:cubicBezTo>
                      <a:cubicBezTo>
                        <a:pt x="358" y="389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56" name="Google Shape;5256;p16"/>
                <p:cNvSpPr/>
                <p:nvPr/>
              </p:nvSpPr>
              <p:spPr>
                <a:xfrm>
                  <a:off x="913950" y="13458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2"/>
                        <a:pt x="87" y="388"/>
                        <a:pt x="195" y="388"/>
                      </a:cubicBezTo>
                      <a:cubicBezTo>
                        <a:pt x="302" y="388"/>
                        <a:pt x="389" y="302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57" name="Google Shape;5257;p16"/>
                <p:cNvSpPr/>
                <p:nvPr/>
              </p:nvSpPr>
              <p:spPr>
                <a:xfrm>
                  <a:off x="953700" y="13458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9" y="0"/>
                        <a:pt x="1" y="87"/>
                        <a:pt x="1" y="194"/>
                      </a:cubicBezTo>
                      <a:cubicBezTo>
                        <a:pt x="1" y="302"/>
                        <a:pt x="89" y="388"/>
                        <a:pt x="195" y="388"/>
                      </a:cubicBezTo>
                      <a:cubicBezTo>
                        <a:pt x="302" y="388"/>
                        <a:pt x="389" y="302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58" name="Google Shape;5258;p16"/>
                <p:cNvSpPr/>
                <p:nvPr/>
              </p:nvSpPr>
              <p:spPr>
                <a:xfrm>
                  <a:off x="993450" y="13458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9" y="0"/>
                        <a:pt x="1" y="87"/>
                        <a:pt x="1" y="194"/>
                      </a:cubicBezTo>
                      <a:cubicBezTo>
                        <a:pt x="1" y="302"/>
                        <a:pt x="89" y="388"/>
                        <a:pt x="195" y="388"/>
                      </a:cubicBezTo>
                      <a:cubicBezTo>
                        <a:pt x="303" y="388"/>
                        <a:pt x="389" y="302"/>
                        <a:pt x="389" y="194"/>
                      </a:cubicBezTo>
                      <a:cubicBezTo>
                        <a:pt x="389" y="87"/>
                        <a:pt x="303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59" name="Google Shape;5259;p16"/>
                <p:cNvSpPr/>
                <p:nvPr/>
              </p:nvSpPr>
              <p:spPr>
                <a:xfrm>
                  <a:off x="1033225" y="13458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2"/>
                        <a:pt x="88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60" name="Google Shape;5260;p16"/>
                <p:cNvSpPr/>
                <p:nvPr/>
              </p:nvSpPr>
              <p:spPr>
                <a:xfrm>
                  <a:off x="1072975" y="13458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2"/>
                        <a:pt x="88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61" name="Google Shape;5261;p16"/>
                <p:cNvSpPr/>
                <p:nvPr/>
              </p:nvSpPr>
              <p:spPr>
                <a:xfrm>
                  <a:off x="1112725" y="13458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2"/>
                        <a:pt x="88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62" name="Google Shape;5262;p16"/>
                <p:cNvSpPr/>
                <p:nvPr/>
              </p:nvSpPr>
              <p:spPr>
                <a:xfrm>
                  <a:off x="1152500" y="1345800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2"/>
                        <a:pt x="87" y="388"/>
                        <a:pt x="193" y="388"/>
                      </a:cubicBezTo>
                      <a:cubicBezTo>
                        <a:pt x="301" y="388"/>
                        <a:pt x="388" y="302"/>
                        <a:pt x="388" y="194"/>
                      </a:cubicBezTo>
                      <a:cubicBezTo>
                        <a:pt x="388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63" name="Google Shape;5263;p16"/>
                <p:cNvSpPr/>
                <p:nvPr/>
              </p:nvSpPr>
              <p:spPr>
                <a:xfrm>
                  <a:off x="1192275" y="1345800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0"/>
                      </a:moveTo>
                      <a:cubicBezTo>
                        <a:pt x="86" y="0"/>
                        <a:pt x="0" y="87"/>
                        <a:pt x="0" y="194"/>
                      </a:cubicBezTo>
                      <a:cubicBezTo>
                        <a:pt x="0" y="302"/>
                        <a:pt x="86" y="388"/>
                        <a:pt x="193" y="388"/>
                      </a:cubicBezTo>
                      <a:cubicBezTo>
                        <a:pt x="300" y="388"/>
                        <a:pt x="387" y="302"/>
                        <a:pt x="387" y="194"/>
                      </a:cubicBezTo>
                      <a:cubicBezTo>
                        <a:pt x="387" y="87"/>
                        <a:pt x="300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64" name="Google Shape;5264;p16"/>
                <p:cNvSpPr/>
                <p:nvPr/>
              </p:nvSpPr>
              <p:spPr>
                <a:xfrm>
                  <a:off x="1232025" y="1345800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2"/>
                        <a:pt x="87" y="388"/>
                        <a:pt x="194" y="388"/>
                      </a:cubicBezTo>
                      <a:cubicBezTo>
                        <a:pt x="300" y="388"/>
                        <a:pt x="387" y="302"/>
                        <a:pt x="387" y="194"/>
                      </a:cubicBezTo>
                      <a:cubicBezTo>
                        <a:pt x="387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65" name="Google Shape;5265;p16"/>
                <p:cNvSpPr/>
                <p:nvPr/>
              </p:nvSpPr>
              <p:spPr>
                <a:xfrm>
                  <a:off x="317625" y="13116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7" y="1"/>
                        <a:pt x="0" y="89"/>
                        <a:pt x="0" y="195"/>
                      </a:cubicBezTo>
                      <a:cubicBezTo>
                        <a:pt x="0" y="303"/>
                        <a:pt x="87" y="389"/>
                        <a:pt x="194" y="389"/>
                      </a:cubicBezTo>
                      <a:cubicBezTo>
                        <a:pt x="302" y="389"/>
                        <a:pt x="388" y="303"/>
                        <a:pt x="388" y="195"/>
                      </a:cubicBezTo>
                      <a:cubicBezTo>
                        <a:pt x="388" y="89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66" name="Google Shape;5266;p16"/>
                <p:cNvSpPr/>
                <p:nvPr/>
              </p:nvSpPr>
              <p:spPr>
                <a:xfrm>
                  <a:off x="355750" y="1311675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59" y="1"/>
                      </a:moveTo>
                      <a:cubicBezTo>
                        <a:pt x="87" y="1"/>
                        <a:pt x="0" y="210"/>
                        <a:pt x="123" y="333"/>
                      </a:cubicBezTo>
                      <a:cubicBezTo>
                        <a:pt x="162" y="372"/>
                        <a:pt x="210" y="390"/>
                        <a:pt x="258" y="390"/>
                      </a:cubicBezTo>
                      <a:cubicBezTo>
                        <a:pt x="357" y="390"/>
                        <a:pt x="453" y="312"/>
                        <a:pt x="453" y="195"/>
                      </a:cubicBezTo>
                      <a:cubicBezTo>
                        <a:pt x="453" y="87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67" name="Google Shape;5267;p16"/>
                <p:cNvSpPr/>
                <p:nvPr/>
              </p:nvSpPr>
              <p:spPr>
                <a:xfrm>
                  <a:off x="397125" y="13116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8" y="1"/>
                        <a:pt x="1" y="89"/>
                        <a:pt x="1" y="195"/>
                      </a:cubicBezTo>
                      <a:cubicBezTo>
                        <a:pt x="1" y="303"/>
                        <a:pt x="88" y="389"/>
                        <a:pt x="195" y="389"/>
                      </a:cubicBezTo>
                      <a:cubicBezTo>
                        <a:pt x="302" y="389"/>
                        <a:pt x="389" y="303"/>
                        <a:pt x="389" y="195"/>
                      </a:cubicBezTo>
                      <a:cubicBezTo>
                        <a:pt x="389" y="89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68" name="Google Shape;5268;p16"/>
                <p:cNvSpPr/>
                <p:nvPr/>
              </p:nvSpPr>
              <p:spPr>
                <a:xfrm>
                  <a:off x="435250" y="1311675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60" y="1"/>
                      </a:moveTo>
                      <a:cubicBezTo>
                        <a:pt x="87" y="1"/>
                        <a:pt x="0" y="210"/>
                        <a:pt x="123" y="333"/>
                      </a:cubicBezTo>
                      <a:cubicBezTo>
                        <a:pt x="162" y="372"/>
                        <a:pt x="211" y="390"/>
                        <a:pt x="258" y="390"/>
                      </a:cubicBezTo>
                      <a:cubicBezTo>
                        <a:pt x="358" y="390"/>
                        <a:pt x="454" y="312"/>
                        <a:pt x="454" y="195"/>
                      </a:cubicBezTo>
                      <a:cubicBezTo>
                        <a:pt x="454" y="89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69" name="Google Shape;5269;p16"/>
                <p:cNvSpPr/>
                <p:nvPr/>
              </p:nvSpPr>
              <p:spPr>
                <a:xfrm>
                  <a:off x="475000" y="1311675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60" y="1"/>
                      </a:moveTo>
                      <a:cubicBezTo>
                        <a:pt x="87" y="1"/>
                        <a:pt x="1" y="210"/>
                        <a:pt x="122" y="333"/>
                      </a:cubicBezTo>
                      <a:cubicBezTo>
                        <a:pt x="161" y="372"/>
                        <a:pt x="210" y="390"/>
                        <a:pt x="258" y="390"/>
                      </a:cubicBezTo>
                      <a:cubicBezTo>
                        <a:pt x="358" y="390"/>
                        <a:pt x="454" y="312"/>
                        <a:pt x="454" y="195"/>
                      </a:cubicBezTo>
                      <a:cubicBezTo>
                        <a:pt x="454" y="89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70" name="Google Shape;5270;p16"/>
                <p:cNvSpPr/>
                <p:nvPr/>
              </p:nvSpPr>
              <p:spPr>
                <a:xfrm>
                  <a:off x="516425" y="131167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1"/>
                      </a:moveTo>
                      <a:cubicBezTo>
                        <a:pt x="87" y="1"/>
                        <a:pt x="0" y="89"/>
                        <a:pt x="0" y="195"/>
                      </a:cubicBezTo>
                      <a:cubicBezTo>
                        <a:pt x="0" y="303"/>
                        <a:pt x="87" y="389"/>
                        <a:pt x="193" y="389"/>
                      </a:cubicBezTo>
                      <a:cubicBezTo>
                        <a:pt x="301" y="389"/>
                        <a:pt x="387" y="303"/>
                        <a:pt x="387" y="195"/>
                      </a:cubicBezTo>
                      <a:cubicBezTo>
                        <a:pt x="387" y="89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71" name="Google Shape;5271;p16"/>
                <p:cNvSpPr/>
                <p:nvPr/>
              </p:nvSpPr>
              <p:spPr>
                <a:xfrm>
                  <a:off x="554500" y="1311675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2" y="1"/>
                      </a:moveTo>
                      <a:cubicBezTo>
                        <a:pt x="87" y="1"/>
                        <a:pt x="1" y="210"/>
                        <a:pt x="124" y="333"/>
                      </a:cubicBezTo>
                      <a:cubicBezTo>
                        <a:pt x="163" y="372"/>
                        <a:pt x="212" y="390"/>
                        <a:pt x="259" y="390"/>
                      </a:cubicBezTo>
                      <a:cubicBezTo>
                        <a:pt x="359" y="390"/>
                        <a:pt x="454" y="312"/>
                        <a:pt x="454" y="195"/>
                      </a:cubicBezTo>
                      <a:cubicBezTo>
                        <a:pt x="454" y="89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72" name="Google Shape;5272;p16"/>
                <p:cNvSpPr/>
                <p:nvPr/>
              </p:nvSpPr>
              <p:spPr>
                <a:xfrm>
                  <a:off x="595925" y="1311675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1"/>
                      </a:moveTo>
                      <a:cubicBezTo>
                        <a:pt x="87" y="1"/>
                        <a:pt x="1" y="89"/>
                        <a:pt x="1" y="195"/>
                      </a:cubicBezTo>
                      <a:cubicBezTo>
                        <a:pt x="1" y="303"/>
                        <a:pt x="87" y="389"/>
                        <a:pt x="193" y="389"/>
                      </a:cubicBezTo>
                      <a:cubicBezTo>
                        <a:pt x="301" y="389"/>
                        <a:pt x="387" y="303"/>
                        <a:pt x="387" y="195"/>
                      </a:cubicBezTo>
                      <a:cubicBezTo>
                        <a:pt x="387" y="89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73" name="Google Shape;5273;p16"/>
                <p:cNvSpPr/>
                <p:nvPr/>
              </p:nvSpPr>
              <p:spPr>
                <a:xfrm>
                  <a:off x="634025" y="1311675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1" y="1"/>
                      </a:moveTo>
                      <a:cubicBezTo>
                        <a:pt x="88" y="1"/>
                        <a:pt x="0" y="210"/>
                        <a:pt x="123" y="333"/>
                      </a:cubicBezTo>
                      <a:cubicBezTo>
                        <a:pt x="162" y="372"/>
                        <a:pt x="211" y="390"/>
                        <a:pt x="259" y="390"/>
                      </a:cubicBezTo>
                      <a:cubicBezTo>
                        <a:pt x="359" y="390"/>
                        <a:pt x="455" y="312"/>
                        <a:pt x="455" y="195"/>
                      </a:cubicBezTo>
                      <a:cubicBezTo>
                        <a:pt x="453" y="89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74" name="Google Shape;5274;p16"/>
                <p:cNvSpPr/>
                <p:nvPr/>
              </p:nvSpPr>
              <p:spPr>
                <a:xfrm>
                  <a:off x="673775" y="1311675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1" y="1"/>
                      </a:moveTo>
                      <a:cubicBezTo>
                        <a:pt x="88" y="1"/>
                        <a:pt x="0" y="210"/>
                        <a:pt x="123" y="333"/>
                      </a:cubicBezTo>
                      <a:cubicBezTo>
                        <a:pt x="163" y="372"/>
                        <a:pt x="211" y="390"/>
                        <a:pt x="259" y="390"/>
                      </a:cubicBezTo>
                      <a:cubicBezTo>
                        <a:pt x="359" y="390"/>
                        <a:pt x="455" y="312"/>
                        <a:pt x="455" y="195"/>
                      </a:cubicBezTo>
                      <a:cubicBezTo>
                        <a:pt x="453" y="89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75" name="Google Shape;5275;p16"/>
                <p:cNvSpPr/>
                <p:nvPr/>
              </p:nvSpPr>
              <p:spPr>
                <a:xfrm>
                  <a:off x="715200" y="13116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6" y="1"/>
                        <a:pt x="0" y="89"/>
                        <a:pt x="0" y="195"/>
                      </a:cubicBezTo>
                      <a:cubicBezTo>
                        <a:pt x="0" y="303"/>
                        <a:pt x="86" y="389"/>
                        <a:pt x="194" y="389"/>
                      </a:cubicBezTo>
                      <a:cubicBezTo>
                        <a:pt x="300" y="389"/>
                        <a:pt x="388" y="303"/>
                        <a:pt x="388" y="195"/>
                      </a:cubicBezTo>
                      <a:cubicBezTo>
                        <a:pt x="388" y="89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76" name="Google Shape;5276;p16"/>
                <p:cNvSpPr/>
                <p:nvPr/>
              </p:nvSpPr>
              <p:spPr>
                <a:xfrm>
                  <a:off x="753300" y="1311675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0" y="1"/>
                      </a:moveTo>
                      <a:cubicBezTo>
                        <a:pt x="87" y="1"/>
                        <a:pt x="1" y="210"/>
                        <a:pt x="122" y="333"/>
                      </a:cubicBezTo>
                      <a:cubicBezTo>
                        <a:pt x="162" y="372"/>
                        <a:pt x="210" y="390"/>
                        <a:pt x="258" y="390"/>
                      </a:cubicBezTo>
                      <a:cubicBezTo>
                        <a:pt x="358" y="390"/>
                        <a:pt x="454" y="312"/>
                        <a:pt x="454" y="195"/>
                      </a:cubicBezTo>
                      <a:cubicBezTo>
                        <a:pt x="454" y="89"/>
                        <a:pt x="366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77" name="Google Shape;5277;p16"/>
                <p:cNvSpPr/>
                <p:nvPr/>
              </p:nvSpPr>
              <p:spPr>
                <a:xfrm>
                  <a:off x="794700" y="13116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7" y="1"/>
                        <a:pt x="0" y="89"/>
                        <a:pt x="0" y="195"/>
                      </a:cubicBezTo>
                      <a:cubicBezTo>
                        <a:pt x="0" y="303"/>
                        <a:pt x="87" y="389"/>
                        <a:pt x="194" y="389"/>
                      </a:cubicBezTo>
                      <a:cubicBezTo>
                        <a:pt x="300" y="389"/>
                        <a:pt x="388" y="303"/>
                        <a:pt x="388" y="195"/>
                      </a:cubicBezTo>
                      <a:cubicBezTo>
                        <a:pt x="388" y="89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78" name="Google Shape;5278;p16"/>
                <p:cNvSpPr/>
                <p:nvPr/>
              </p:nvSpPr>
              <p:spPr>
                <a:xfrm>
                  <a:off x="832825" y="1311675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59" y="1"/>
                      </a:moveTo>
                      <a:cubicBezTo>
                        <a:pt x="87" y="1"/>
                        <a:pt x="0" y="210"/>
                        <a:pt x="122" y="333"/>
                      </a:cubicBezTo>
                      <a:cubicBezTo>
                        <a:pt x="161" y="372"/>
                        <a:pt x="210" y="390"/>
                        <a:pt x="257" y="390"/>
                      </a:cubicBezTo>
                      <a:cubicBezTo>
                        <a:pt x="357" y="390"/>
                        <a:pt x="453" y="312"/>
                        <a:pt x="453" y="195"/>
                      </a:cubicBezTo>
                      <a:cubicBezTo>
                        <a:pt x="453" y="89"/>
                        <a:pt x="366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79" name="Google Shape;5279;p16"/>
                <p:cNvSpPr/>
                <p:nvPr/>
              </p:nvSpPr>
              <p:spPr>
                <a:xfrm>
                  <a:off x="872575" y="1311675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60" y="1"/>
                      </a:moveTo>
                      <a:cubicBezTo>
                        <a:pt x="87" y="1"/>
                        <a:pt x="0" y="210"/>
                        <a:pt x="122" y="333"/>
                      </a:cubicBezTo>
                      <a:cubicBezTo>
                        <a:pt x="161" y="372"/>
                        <a:pt x="210" y="390"/>
                        <a:pt x="257" y="390"/>
                      </a:cubicBezTo>
                      <a:cubicBezTo>
                        <a:pt x="358" y="390"/>
                        <a:pt x="454" y="312"/>
                        <a:pt x="454" y="195"/>
                      </a:cubicBezTo>
                      <a:cubicBezTo>
                        <a:pt x="454" y="89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80" name="Google Shape;5280;p16"/>
                <p:cNvSpPr/>
                <p:nvPr/>
              </p:nvSpPr>
              <p:spPr>
                <a:xfrm>
                  <a:off x="913950" y="13116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7" y="1"/>
                        <a:pt x="1" y="89"/>
                        <a:pt x="1" y="195"/>
                      </a:cubicBezTo>
                      <a:cubicBezTo>
                        <a:pt x="1" y="303"/>
                        <a:pt x="87" y="389"/>
                        <a:pt x="195" y="389"/>
                      </a:cubicBezTo>
                      <a:cubicBezTo>
                        <a:pt x="302" y="389"/>
                        <a:pt x="389" y="303"/>
                        <a:pt x="389" y="195"/>
                      </a:cubicBezTo>
                      <a:cubicBezTo>
                        <a:pt x="389" y="89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81" name="Google Shape;5281;p16"/>
                <p:cNvSpPr/>
                <p:nvPr/>
              </p:nvSpPr>
              <p:spPr>
                <a:xfrm>
                  <a:off x="953700" y="13116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9" y="1"/>
                        <a:pt x="1" y="89"/>
                        <a:pt x="1" y="195"/>
                      </a:cubicBezTo>
                      <a:cubicBezTo>
                        <a:pt x="1" y="303"/>
                        <a:pt x="89" y="389"/>
                        <a:pt x="195" y="389"/>
                      </a:cubicBezTo>
                      <a:cubicBezTo>
                        <a:pt x="302" y="389"/>
                        <a:pt x="389" y="303"/>
                        <a:pt x="389" y="195"/>
                      </a:cubicBezTo>
                      <a:cubicBezTo>
                        <a:pt x="389" y="89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82" name="Google Shape;5282;p16"/>
                <p:cNvSpPr/>
                <p:nvPr/>
              </p:nvSpPr>
              <p:spPr>
                <a:xfrm>
                  <a:off x="993450" y="13116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9" y="1"/>
                        <a:pt x="1" y="89"/>
                        <a:pt x="1" y="195"/>
                      </a:cubicBezTo>
                      <a:cubicBezTo>
                        <a:pt x="1" y="303"/>
                        <a:pt x="89" y="389"/>
                        <a:pt x="195" y="389"/>
                      </a:cubicBezTo>
                      <a:cubicBezTo>
                        <a:pt x="303" y="389"/>
                        <a:pt x="389" y="303"/>
                        <a:pt x="389" y="195"/>
                      </a:cubicBezTo>
                      <a:cubicBezTo>
                        <a:pt x="389" y="89"/>
                        <a:pt x="303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83" name="Google Shape;5283;p16"/>
                <p:cNvSpPr/>
                <p:nvPr/>
              </p:nvSpPr>
              <p:spPr>
                <a:xfrm>
                  <a:off x="1033225" y="13116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8" y="1"/>
                        <a:pt x="0" y="89"/>
                        <a:pt x="0" y="195"/>
                      </a:cubicBezTo>
                      <a:cubicBezTo>
                        <a:pt x="0" y="303"/>
                        <a:pt x="88" y="389"/>
                        <a:pt x="194" y="389"/>
                      </a:cubicBezTo>
                      <a:cubicBezTo>
                        <a:pt x="302" y="389"/>
                        <a:pt x="388" y="303"/>
                        <a:pt x="388" y="195"/>
                      </a:cubicBezTo>
                      <a:cubicBezTo>
                        <a:pt x="388" y="89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84" name="Google Shape;5284;p16"/>
                <p:cNvSpPr/>
                <p:nvPr/>
              </p:nvSpPr>
              <p:spPr>
                <a:xfrm>
                  <a:off x="1072975" y="13116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8" y="1"/>
                        <a:pt x="0" y="89"/>
                        <a:pt x="0" y="195"/>
                      </a:cubicBezTo>
                      <a:cubicBezTo>
                        <a:pt x="0" y="303"/>
                        <a:pt x="88" y="389"/>
                        <a:pt x="194" y="389"/>
                      </a:cubicBezTo>
                      <a:cubicBezTo>
                        <a:pt x="302" y="389"/>
                        <a:pt x="388" y="303"/>
                        <a:pt x="388" y="195"/>
                      </a:cubicBezTo>
                      <a:cubicBezTo>
                        <a:pt x="388" y="89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85" name="Google Shape;5285;p16"/>
                <p:cNvSpPr/>
                <p:nvPr/>
              </p:nvSpPr>
              <p:spPr>
                <a:xfrm>
                  <a:off x="1112725" y="13116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8" y="1"/>
                        <a:pt x="0" y="89"/>
                        <a:pt x="0" y="195"/>
                      </a:cubicBezTo>
                      <a:cubicBezTo>
                        <a:pt x="0" y="303"/>
                        <a:pt x="88" y="389"/>
                        <a:pt x="194" y="389"/>
                      </a:cubicBezTo>
                      <a:cubicBezTo>
                        <a:pt x="302" y="389"/>
                        <a:pt x="388" y="303"/>
                        <a:pt x="388" y="195"/>
                      </a:cubicBezTo>
                      <a:cubicBezTo>
                        <a:pt x="388" y="89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86" name="Google Shape;5286;p16"/>
                <p:cNvSpPr/>
                <p:nvPr/>
              </p:nvSpPr>
              <p:spPr>
                <a:xfrm>
                  <a:off x="1152500" y="1311675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1"/>
                      </a:moveTo>
                      <a:cubicBezTo>
                        <a:pt x="87" y="1"/>
                        <a:pt x="1" y="89"/>
                        <a:pt x="1" y="195"/>
                      </a:cubicBezTo>
                      <a:cubicBezTo>
                        <a:pt x="1" y="303"/>
                        <a:pt x="87" y="389"/>
                        <a:pt x="193" y="389"/>
                      </a:cubicBezTo>
                      <a:cubicBezTo>
                        <a:pt x="301" y="389"/>
                        <a:pt x="388" y="303"/>
                        <a:pt x="388" y="195"/>
                      </a:cubicBezTo>
                      <a:cubicBezTo>
                        <a:pt x="388" y="89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87" name="Google Shape;5287;p16"/>
                <p:cNvSpPr/>
                <p:nvPr/>
              </p:nvSpPr>
              <p:spPr>
                <a:xfrm>
                  <a:off x="1192275" y="131167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1"/>
                      </a:moveTo>
                      <a:cubicBezTo>
                        <a:pt x="86" y="1"/>
                        <a:pt x="0" y="89"/>
                        <a:pt x="0" y="195"/>
                      </a:cubicBezTo>
                      <a:cubicBezTo>
                        <a:pt x="0" y="303"/>
                        <a:pt x="86" y="389"/>
                        <a:pt x="193" y="389"/>
                      </a:cubicBezTo>
                      <a:cubicBezTo>
                        <a:pt x="300" y="389"/>
                        <a:pt x="387" y="303"/>
                        <a:pt x="387" y="195"/>
                      </a:cubicBezTo>
                      <a:cubicBezTo>
                        <a:pt x="387" y="89"/>
                        <a:pt x="300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88" name="Google Shape;5288;p16"/>
                <p:cNvSpPr/>
                <p:nvPr/>
              </p:nvSpPr>
              <p:spPr>
                <a:xfrm>
                  <a:off x="1232025" y="131167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4" y="1"/>
                      </a:moveTo>
                      <a:cubicBezTo>
                        <a:pt x="87" y="1"/>
                        <a:pt x="0" y="89"/>
                        <a:pt x="0" y="195"/>
                      </a:cubicBezTo>
                      <a:cubicBezTo>
                        <a:pt x="0" y="303"/>
                        <a:pt x="87" y="389"/>
                        <a:pt x="194" y="389"/>
                      </a:cubicBezTo>
                      <a:cubicBezTo>
                        <a:pt x="300" y="389"/>
                        <a:pt x="387" y="303"/>
                        <a:pt x="387" y="195"/>
                      </a:cubicBezTo>
                      <a:cubicBezTo>
                        <a:pt x="387" y="89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89" name="Google Shape;5289;p16"/>
                <p:cNvSpPr/>
                <p:nvPr/>
              </p:nvSpPr>
              <p:spPr>
                <a:xfrm>
                  <a:off x="276225" y="12775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0" y="1"/>
                      </a:moveTo>
                      <a:cubicBezTo>
                        <a:pt x="87" y="1"/>
                        <a:pt x="1" y="210"/>
                        <a:pt x="124" y="331"/>
                      </a:cubicBezTo>
                      <a:cubicBezTo>
                        <a:pt x="163" y="371"/>
                        <a:pt x="212" y="389"/>
                        <a:pt x="259" y="389"/>
                      </a:cubicBezTo>
                      <a:cubicBezTo>
                        <a:pt x="359" y="389"/>
                        <a:pt x="454" y="311"/>
                        <a:pt x="454" y="195"/>
                      </a:cubicBezTo>
                      <a:cubicBezTo>
                        <a:pt x="454" y="89"/>
                        <a:pt x="368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90" name="Google Shape;5290;p16"/>
                <p:cNvSpPr/>
                <p:nvPr/>
              </p:nvSpPr>
              <p:spPr>
                <a:xfrm>
                  <a:off x="317625" y="12775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7" y="1"/>
                        <a:pt x="0" y="89"/>
                        <a:pt x="0" y="195"/>
                      </a:cubicBezTo>
                      <a:cubicBezTo>
                        <a:pt x="0" y="302"/>
                        <a:pt x="87" y="389"/>
                        <a:pt x="194" y="389"/>
                      </a:cubicBezTo>
                      <a:cubicBezTo>
                        <a:pt x="302" y="389"/>
                        <a:pt x="388" y="302"/>
                        <a:pt x="388" y="195"/>
                      </a:cubicBezTo>
                      <a:cubicBezTo>
                        <a:pt x="388" y="89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91" name="Google Shape;5291;p16"/>
                <p:cNvSpPr/>
                <p:nvPr/>
              </p:nvSpPr>
              <p:spPr>
                <a:xfrm>
                  <a:off x="355750" y="1277575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59" y="1"/>
                      </a:moveTo>
                      <a:cubicBezTo>
                        <a:pt x="87" y="1"/>
                        <a:pt x="0" y="210"/>
                        <a:pt x="123" y="333"/>
                      </a:cubicBezTo>
                      <a:cubicBezTo>
                        <a:pt x="162" y="372"/>
                        <a:pt x="210" y="389"/>
                        <a:pt x="258" y="389"/>
                      </a:cubicBezTo>
                      <a:cubicBezTo>
                        <a:pt x="357" y="389"/>
                        <a:pt x="453" y="312"/>
                        <a:pt x="453" y="195"/>
                      </a:cubicBezTo>
                      <a:cubicBezTo>
                        <a:pt x="453" y="89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92" name="Google Shape;5292;p16"/>
                <p:cNvSpPr/>
                <p:nvPr/>
              </p:nvSpPr>
              <p:spPr>
                <a:xfrm>
                  <a:off x="397125" y="12775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8" y="1"/>
                        <a:pt x="1" y="89"/>
                        <a:pt x="1" y="195"/>
                      </a:cubicBezTo>
                      <a:cubicBezTo>
                        <a:pt x="1" y="302"/>
                        <a:pt x="88" y="389"/>
                        <a:pt x="195" y="389"/>
                      </a:cubicBezTo>
                      <a:cubicBezTo>
                        <a:pt x="302" y="389"/>
                        <a:pt x="389" y="302"/>
                        <a:pt x="389" y="195"/>
                      </a:cubicBezTo>
                      <a:cubicBezTo>
                        <a:pt x="389" y="89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93" name="Google Shape;5293;p16"/>
                <p:cNvSpPr/>
                <p:nvPr/>
              </p:nvSpPr>
              <p:spPr>
                <a:xfrm>
                  <a:off x="435250" y="1277575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60" y="1"/>
                      </a:moveTo>
                      <a:cubicBezTo>
                        <a:pt x="87" y="1"/>
                        <a:pt x="0" y="210"/>
                        <a:pt x="123" y="333"/>
                      </a:cubicBezTo>
                      <a:cubicBezTo>
                        <a:pt x="162" y="372"/>
                        <a:pt x="211" y="389"/>
                        <a:pt x="258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9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94" name="Google Shape;5294;p16"/>
                <p:cNvSpPr/>
                <p:nvPr/>
              </p:nvSpPr>
              <p:spPr>
                <a:xfrm>
                  <a:off x="475000" y="1277575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60" y="1"/>
                      </a:moveTo>
                      <a:cubicBezTo>
                        <a:pt x="87" y="1"/>
                        <a:pt x="1" y="210"/>
                        <a:pt x="122" y="333"/>
                      </a:cubicBezTo>
                      <a:cubicBezTo>
                        <a:pt x="161" y="372"/>
                        <a:pt x="210" y="389"/>
                        <a:pt x="258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9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95" name="Google Shape;5295;p16"/>
                <p:cNvSpPr/>
                <p:nvPr/>
              </p:nvSpPr>
              <p:spPr>
                <a:xfrm>
                  <a:off x="516425" y="127757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1"/>
                      </a:moveTo>
                      <a:cubicBezTo>
                        <a:pt x="87" y="1"/>
                        <a:pt x="0" y="89"/>
                        <a:pt x="0" y="195"/>
                      </a:cubicBezTo>
                      <a:cubicBezTo>
                        <a:pt x="0" y="302"/>
                        <a:pt x="87" y="389"/>
                        <a:pt x="193" y="389"/>
                      </a:cubicBezTo>
                      <a:cubicBezTo>
                        <a:pt x="301" y="389"/>
                        <a:pt x="387" y="302"/>
                        <a:pt x="387" y="195"/>
                      </a:cubicBezTo>
                      <a:cubicBezTo>
                        <a:pt x="387" y="89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96" name="Google Shape;5296;p16"/>
                <p:cNvSpPr/>
                <p:nvPr/>
              </p:nvSpPr>
              <p:spPr>
                <a:xfrm>
                  <a:off x="554500" y="1277575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2" y="1"/>
                      </a:moveTo>
                      <a:cubicBezTo>
                        <a:pt x="87" y="1"/>
                        <a:pt x="1" y="210"/>
                        <a:pt x="124" y="333"/>
                      </a:cubicBezTo>
                      <a:cubicBezTo>
                        <a:pt x="163" y="372"/>
                        <a:pt x="211" y="389"/>
                        <a:pt x="258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9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97" name="Google Shape;5297;p16"/>
                <p:cNvSpPr/>
                <p:nvPr/>
              </p:nvSpPr>
              <p:spPr>
                <a:xfrm>
                  <a:off x="595925" y="1277575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1"/>
                      </a:moveTo>
                      <a:cubicBezTo>
                        <a:pt x="87" y="1"/>
                        <a:pt x="1" y="89"/>
                        <a:pt x="1" y="195"/>
                      </a:cubicBezTo>
                      <a:cubicBezTo>
                        <a:pt x="1" y="302"/>
                        <a:pt x="87" y="389"/>
                        <a:pt x="193" y="389"/>
                      </a:cubicBezTo>
                      <a:cubicBezTo>
                        <a:pt x="301" y="389"/>
                        <a:pt x="387" y="302"/>
                        <a:pt x="387" y="195"/>
                      </a:cubicBezTo>
                      <a:cubicBezTo>
                        <a:pt x="387" y="89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98" name="Google Shape;5298;p16"/>
                <p:cNvSpPr/>
                <p:nvPr/>
              </p:nvSpPr>
              <p:spPr>
                <a:xfrm>
                  <a:off x="634025" y="1277575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1" y="1"/>
                      </a:moveTo>
                      <a:cubicBezTo>
                        <a:pt x="88" y="1"/>
                        <a:pt x="0" y="210"/>
                        <a:pt x="123" y="333"/>
                      </a:cubicBezTo>
                      <a:cubicBezTo>
                        <a:pt x="162" y="372"/>
                        <a:pt x="211" y="389"/>
                        <a:pt x="258" y="389"/>
                      </a:cubicBezTo>
                      <a:cubicBezTo>
                        <a:pt x="358" y="389"/>
                        <a:pt x="454" y="312"/>
                        <a:pt x="455" y="195"/>
                      </a:cubicBezTo>
                      <a:cubicBezTo>
                        <a:pt x="455" y="89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99" name="Google Shape;5299;p16"/>
                <p:cNvSpPr/>
                <p:nvPr/>
              </p:nvSpPr>
              <p:spPr>
                <a:xfrm>
                  <a:off x="673775" y="1277575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1" y="1"/>
                      </a:moveTo>
                      <a:cubicBezTo>
                        <a:pt x="88" y="1"/>
                        <a:pt x="0" y="210"/>
                        <a:pt x="123" y="333"/>
                      </a:cubicBezTo>
                      <a:cubicBezTo>
                        <a:pt x="163" y="372"/>
                        <a:pt x="211" y="389"/>
                        <a:pt x="259" y="389"/>
                      </a:cubicBezTo>
                      <a:cubicBezTo>
                        <a:pt x="359" y="389"/>
                        <a:pt x="455" y="312"/>
                        <a:pt x="455" y="195"/>
                      </a:cubicBezTo>
                      <a:cubicBezTo>
                        <a:pt x="455" y="89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00" name="Google Shape;5300;p16"/>
                <p:cNvSpPr/>
                <p:nvPr/>
              </p:nvSpPr>
              <p:spPr>
                <a:xfrm>
                  <a:off x="715200" y="12775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6" y="1"/>
                        <a:pt x="0" y="89"/>
                        <a:pt x="0" y="195"/>
                      </a:cubicBezTo>
                      <a:cubicBezTo>
                        <a:pt x="0" y="302"/>
                        <a:pt x="86" y="389"/>
                        <a:pt x="194" y="389"/>
                      </a:cubicBezTo>
                      <a:cubicBezTo>
                        <a:pt x="300" y="389"/>
                        <a:pt x="388" y="302"/>
                        <a:pt x="388" y="195"/>
                      </a:cubicBezTo>
                      <a:cubicBezTo>
                        <a:pt x="388" y="89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01" name="Google Shape;5301;p16"/>
                <p:cNvSpPr/>
                <p:nvPr/>
              </p:nvSpPr>
              <p:spPr>
                <a:xfrm>
                  <a:off x="753300" y="1277575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0" y="1"/>
                      </a:moveTo>
                      <a:cubicBezTo>
                        <a:pt x="87" y="1"/>
                        <a:pt x="1" y="210"/>
                        <a:pt x="122" y="333"/>
                      </a:cubicBezTo>
                      <a:cubicBezTo>
                        <a:pt x="162" y="372"/>
                        <a:pt x="210" y="389"/>
                        <a:pt x="258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9"/>
                        <a:pt x="366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02" name="Google Shape;5302;p16"/>
                <p:cNvSpPr/>
                <p:nvPr/>
              </p:nvSpPr>
              <p:spPr>
                <a:xfrm>
                  <a:off x="794700" y="12775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7" y="1"/>
                        <a:pt x="0" y="89"/>
                        <a:pt x="0" y="195"/>
                      </a:cubicBezTo>
                      <a:cubicBezTo>
                        <a:pt x="0" y="302"/>
                        <a:pt x="87" y="389"/>
                        <a:pt x="194" y="389"/>
                      </a:cubicBezTo>
                      <a:cubicBezTo>
                        <a:pt x="300" y="389"/>
                        <a:pt x="388" y="302"/>
                        <a:pt x="388" y="195"/>
                      </a:cubicBezTo>
                      <a:cubicBezTo>
                        <a:pt x="388" y="89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03" name="Google Shape;5303;p16"/>
                <p:cNvSpPr/>
                <p:nvPr/>
              </p:nvSpPr>
              <p:spPr>
                <a:xfrm>
                  <a:off x="832825" y="1277575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59" y="1"/>
                      </a:moveTo>
                      <a:cubicBezTo>
                        <a:pt x="87" y="1"/>
                        <a:pt x="0" y="210"/>
                        <a:pt x="122" y="333"/>
                      </a:cubicBezTo>
                      <a:cubicBezTo>
                        <a:pt x="161" y="372"/>
                        <a:pt x="210" y="389"/>
                        <a:pt x="257" y="389"/>
                      </a:cubicBezTo>
                      <a:cubicBezTo>
                        <a:pt x="357" y="389"/>
                        <a:pt x="453" y="312"/>
                        <a:pt x="453" y="195"/>
                      </a:cubicBezTo>
                      <a:cubicBezTo>
                        <a:pt x="453" y="89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04" name="Google Shape;5304;p16"/>
                <p:cNvSpPr/>
                <p:nvPr/>
              </p:nvSpPr>
              <p:spPr>
                <a:xfrm>
                  <a:off x="872575" y="1277575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60" y="1"/>
                      </a:moveTo>
                      <a:cubicBezTo>
                        <a:pt x="87" y="1"/>
                        <a:pt x="0" y="210"/>
                        <a:pt x="122" y="333"/>
                      </a:cubicBezTo>
                      <a:cubicBezTo>
                        <a:pt x="161" y="372"/>
                        <a:pt x="210" y="389"/>
                        <a:pt x="257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9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05" name="Google Shape;5305;p16"/>
                <p:cNvSpPr/>
                <p:nvPr/>
              </p:nvSpPr>
              <p:spPr>
                <a:xfrm>
                  <a:off x="913950" y="12775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7" y="1"/>
                        <a:pt x="1" y="89"/>
                        <a:pt x="1" y="195"/>
                      </a:cubicBezTo>
                      <a:cubicBezTo>
                        <a:pt x="1" y="302"/>
                        <a:pt x="87" y="389"/>
                        <a:pt x="195" y="389"/>
                      </a:cubicBezTo>
                      <a:cubicBezTo>
                        <a:pt x="302" y="389"/>
                        <a:pt x="389" y="302"/>
                        <a:pt x="389" y="195"/>
                      </a:cubicBezTo>
                      <a:cubicBezTo>
                        <a:pt x="389" y="89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06" name="Google Shape;5306;p16"/>
                <p:cNvSpPr/>
                <p:nvPr/>
              </p:nvSpPr>
              <p:spPr>
                <a:xfrm>
                  <a:off x="953700" y="12775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9" y="1"/>
                        <a:pt x="1" y="89"/>
                        <a:pt x="1" y="195"/>
                      </a:cubicBezTo>
                      <a:cubicBezTo>
                        <a:pt x="1" y="302"/>
                        <a:pt x="89" y="389"/>
                        <a:pt x="195" y="389"/>
                      </a:cubicBezTo>
                      <a:cubicBezTo>
                        <a:pt x="302" y="389"/>
                        <a:pt x="389" y="302"/>
                        <a:pt x="389" y="195"/>
                      </a:cubicBezTo>
                      <a:cubicBezTo>
                        <a:pt x="389" y="89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07" name="Google Shape;5307;p16"/>
                <p:cNvSpPr/>
                <p:nvPr/>
              </p:nvSpPr>
              <p:spPr>
                <a:xfrm>
                  <a:off x="993450" y="12775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9" y="1"/>
                        <a:pt x="1" y="89"/>
                        <a:pt x="1" y="195"/>
                      </a:cubicBezTo>
                      <a:cubicBezTo>
                        <a:pt x="1" y="302"/>
                        <a:pt x="89" y="389"/>
                        <a:pt x="195" y="389"/>
                      </a:cubicBezTo>
                      <a:cubicBezTo>
                        <a:pt x="303" y="389"/>
                        <a:pt x="389" y="302"/>
                        <a:pt x="389" y="195"/>
                      </a:cubicBezTo>
                      <a:cubicBezTo>
                        <a:pt x="389" y="89"/>
                        <a:pt x="303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08" name="Google Shape;5308;p16"/>
                <p:cNvSpPr/>
                <p:nvPr/>
              </p:nvSpPr>
              <p:spPr>
                <a:xfrm>
                  <a:off x="1033225" y="12775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8" y="1"/>
                        <a:pt x="0" y="89"/>
                        <a:pt x="0" y="195"/>
                      </a:cubicBezTo>
                      <a:cubicBezTo>
                        <a:pt x="0" y="302"/>
                        <a:pt x="88" y="389"/>
                        <a:pt x="194" y="389"/>
                      </a:cubicBezTo>
                      <a:cubicBezTo>
                        <a:pt x="302" y="389"/>
                        <a:pt x="388" y="302"/>
                        <a:pt x="388" y="195"/>
                      </a:cubicBezTo>
                      <a:cubicBezTo>
                        <a:pt x="388" y="89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09" name="Google Shape;5309;p16"/>
                <p:cNvSpPr/>
                <p:nvPr/>
              </p:nvSpPr>
              <p:spPr>
                <a:xfrm>
                  <a:off x="1072975" y="12775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8" y="1"/>
                        <a:pt x="0" y="89"/>
                        <a:pt x="0" y="195"/>
                      </a:cubicBezTo>
                      <a:cubicBezTo>
                        <a:pt x="0" y="302"/>
                        <a:pt x="88" y="389"/>
                        <a:pt x="194" y="389"/>
                      </a:cubicBezTo>
                      <a:cubicBezTo>
                        <a:pt x="302" y="389"/>
                        <a:pt x="388" y="302"/>
                        <a:pt x="388" y="195"/>
                      </a:cubicBezTo>
                      <a:cubicBezTo>
                        <a:pt x="388" y="89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10" name="Google Shape;5310;p16"/>
                <p:cNvSpPr/>
                <p:nvPr/>
              </p:nvSpPr>
              <p:spPr>
                <a:xfrm>
                  <a:off x="1112725" y="12775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8" y="1"/>
                        <a:pt x="0" y="89"/>
                        <a:pt x="0" y="195"/>
                      </a:cubicBezTo>
                      <a:cubicBezTo>
                        <a:pt x="0" y="302"/>
                        <a:pt x="88" y="389"/>
                        <a:pt x="194" y="389"/>
                      </a:cubicBezTo>
                      <a:cubicBezTo>
                        <a:pt x="302" y="389"/>
                        <a:pt x="388" y="302"/>
                        <a:pt x="388" y="195"/>
                      </a:cubicBezTo>
                      <a:cubicBezTo>
                        <a:pt x="388" y="89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11" name="Google Shape;5311;p16"/>
                <p:cNvSpPr/>
                <p:nvPr/>
              </p:nvSpPr>
              <p:spPr>
                <a:xfrm>
                  <a:off x="1152500" y="1277575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1"/>
                      </a:moveTo>
                      <a:cubicBezTo>
                        <a:pt x="87" y="1"/>
                        <a:pt x="1" y="89"/>
                        <a:pt x="1" y="195"/>
                      </a:cubicBezTo>
                      <a:cubicBezTo>
                        <a:pt x="1" y="302"/>
                        <a:pt x="87" y="389"/>
                        <a:pt x="193" y="389"/>
                      </a:cubicBezTo>
                      <a:cubicBezTo>
                        <a:pt x="301" y="389"/>
                        <a:pt x="388" y="302"/>
                        <a:pt x="388" y="195"/>
                      </a:cubicBezTo>
                      <a:cubicBezTo>
                        <a:pt x="388" y="89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12" name="Google Shape;5312;p16"/>
                <p:cNvSpPr/>
                <p:nvPr/>
              </p:nvSpPr>
              <p:spPr>
                <a:xfrm>
                  <a:off x="1192275" y="127757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1"/>
                      </a:moveTo>
                      <a:cubicBezTo>
                        <a:pt x="86" y="1"/>
                        <a:pt x="0" y="89"/>
                        <a:pt x="0" y="195"/>
                      </a:cubicBezTo>
                      <a:cubicBezTo>
                        <a:pt x="0" y="302"/>
                        <a:pt x="86" y="389"/>
                        <a:pt x="193" y="389"/>
                      </a:cubicBezTo>
                      <a:cubicBezTo>
                        <a:pt x="300" y="389"/>
                        <a:pt x="387" y="302"/>
                        <a:pt x="387" y="195"/>
                      </a:cubicBezTo>
                      <a:cubicBezTo>
                        <a:pt x="387" y="89"/>
                        <a:pt x="300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13" name="Google Shape;5313;p16"/>
                <p:cNvSpPr/>
                <p:nvPr/>
              </p:nvSpPr>
              <p:spPr>
                <a:xfrm>
                  <a:off x="1232025" y="127757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4" y="1"/>
                      </a:moveTo>
                      <a:cubicBezTo>
                        <a:pt x="87" y="1"/>
                        <a:pt x="0" y="89"/>
                        <a:pt x="0" y="195"/>
                      </a:cubicBezTo>
                      <a:cubicBezTo>
                        <a:pt x="0" y="302"/>
                        <a:pt x="87" y="389"/>
                        <a:pt x="194" y="389"/>
                      </a:cubicBezTo>
                      <a:cubicBezTo>
                        <a:pt x="300" y="389"/>
                        <a:pt x="387" y="302"/>
                        <a:pt x="387" y="195"/>
                      </a:cubicBezTo>
                      <a:cubicBezTo>
                        <a:pt x="387" y="89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14" name="Google Shape;5314;p16"/>
                <p:cNvSpPr/>
                <p:nvPr/>
              </p:nvSpPr>
              <p:spPr>
                <a:xfrm>
                  <a:off x="276225" y="12434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0" y="0"/>
                      </a:moveTo>
                      <a:cubicBezTo>
                        <a:pt x="87" y="0"/>
                        <a:pt x="1" y="210"/>
                        <a:pt x="124" y="332"/>
                      </a:cubicBezTo>
                      <a:cubicBezTo>
                        <a:pt x="163" y="371"/>
                        <a:pt x="211" y="389"/>
                        <a:pt x="258" y="389"/>
                      </a:cubicBezTo>
                      <a:cubicBezTo>
                        <a:pt x="358" y="389"/>
                        <a:pt x="454" y="312"/>
                        <a:pt x="454" y="194"/>
                      </a:cubicBezTo>
                      <a:cubicBezTo>
                        <a:pt x="454" y="88"/>
                        <a:pt x="368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15" name="Google Shape;5315;p16"/>
                <p:cNvSpPr/>
                <p:nvPr/>
              </p:nvSpPr>
              <p:spPr>
                <a:xfrm>
                  <a:off x="317625" y="12434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7" y="0"/>
                        <a:pt x="0" y="88"/>
                        <a:pt x="0" y="194"/>
                      </a:cubicBezTo>
                      <a:cubicBezTo>
                        <a:pt x="0" y="302"/>
                        <a:pt x="87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8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16" name="Google Shape;5316;p16"/>
                <p:cNvSpPr/>
                <p:nvPr/>
              </p:nvSpPr>
              <p:spPr>
                <a:xfrm>
                  <a:off x="355750" y="12434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7" y="0"/>
                        <a:pt x="0" y="210"/>
                        <a:pt x="123" y="332"/>
                      </a:cubicBezTo>
                      <a:cubicBezTo>
                        <a:pt x="162" y="371"/>
                        <a:pt x="210" y="389"/>
                        <a:pt x="258" y="389"/>
                      </a:cubicBezTo>
                      <a:cubicBezTo>
                        <a:pt x="357" y="389"/>
                        <a:pt x="453" y="312"/>
                        <a:pt x="453" y="194"/>
                      </a:cubicBezTo>
                      <a:cubicBezTo>
                        <a:pt x="453" y="88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17" name="Google Shape;5317;p16"/>
                <p:cNvSpPr/>
                <p:nvPr/>
              </p:nvSpPr>
              <p:spPr>
                <a:xfrm>
                  <a:off x="397125" y="12434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8" y="0"/>
                        <a:pt x="1" y="88"/>
                        <a:pt x="1" y="194"/>
                      </a:cubicBezTo>
                      <a:cubicBezTo>
                        <a:pt x="1" y="302"/>
                        <a:pt x="88" y="388"/>
                        <a:pt x="195" y="388"/>
                      </a:cubicBezTo>
                      <a:cubicBezTo>
                        <a:pt x="302" y="388"/>
                        <a:pt x="389" y="302"/>
                        <a:pt x="389" y="194"/>
                      </a:cubicBezTo>
                      <a:cubicBezTo>
                        <a:pt x="389" y="88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18" name="Google Shape;5318;p16"/>
                <p:cNvSpPr/>
                <p:nvPr/>
              </p:nvSpPr>
              <p:spPr>
                <a:xfrm>
                  <a:off x="435250" y="1243475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60" y="0"/>
                      </a:moveTo>
                      <a:cubicBezTo>
                        <a:pt x="87" y="0"/>
                        <a:pt x="0" y="210"/>
                        <a:pt x="123" y="332"/>
                      </a:cubicBezTo>
                      <a:cubicBezTo>
                        <a:pt x="162" y="372"/>
                        <a:pt x="211" y="390"/>
                        <a:pt x="258" y="390"/>
                      </a:cubicBezTo>
                      <a:cubicBezTo>
                        <a:pt x="358" y="390"/>
                        <a:pt x="454" y="312"/>
                        <a:pt x="454" y="194"/>
                      </a:cubicBezTo>
                      <a:cubicBezTo>
                        <a:pt x="454" y="88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19" name="Google Shape;5319;p16"/>
                <p:cNvSpPr/>
                <p:nvPr/>
              </p:nvSpPr>
              <p:spPr>
                <a:xfrm>
                  <a:off x="475000" y="1243475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60" y="0"/>
                      </a:moveTo>
                      <a:cubicBezTo>
                        <a:pt x="87" y="0"/>
                        <a:pt x="1" y="210"/>
                        <a:pt x="122" y="332"/>
                      </a:cubicBezTo>
                      <a:cubicBezTo>
                        <a:pt x="161" y="372"/>
                        <a:pt x="210" y="390"/>
                        <a:pt x="258" y="390"/>
                      </a:cubicBezTo>
                      <a:cubicBezTo>
                        <a:pt x="358" y="390"/>
                        <a:pt x="454" y="312"/>
                        <a:pt x="454" y="194"/>
                      </a:cubicBezTo>
                      <a:cubicBezTo>
                        <a:pt x="454" y="88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20" name="Google Shape;5320;p16"/>
                <p:cNvSpPr/>
                <p:nvPr/>
              </p:nvSpPr>
              <p:spPr>
                <a:xfrm>
                  <a:off x="516425" y="124347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0"/>
                      </a:moveTo>
                      <a:cubicBezTo>
                        <a:pt x="87" y="0"/>
                        <a:pt x="0" y="88"/>
                        <a:pt x="0" y="194"/>
                      </a:cubicBezTo>
                      <a:cubicBezTo>
                        <a:pt x="0" y="302"/>
                        <a:pt x="87" y="388"/>
                        <a:pt x="193" y="388"/>
                      </a:cubicBezTo>
                      <a:cubicBezTo>
                        <a:pt x="301" y="388"/>
                        <a:pt x="387" y="302"/>
                        <a:pt x="387" y="194"/>
                      </a:cubicBezTo>
                      <a:cubicBezTo>
                        <a:pt x="387" y="88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21" name="Google Shape;5321;p16"/>
                <p:cNvSpPr/>
                <p:nvPr/>
              </p:nvSpPr>
              <p:spPr>
                <a:xfrm>
                  <a:off x="554500" y="1243475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2" y="0"/>
                      </a:moveTo>
                      <a:cubicBezTo>
                        <a:pt x="87" y="0"/>
                        <a:pt x="1" y="210"/>
                        <a:pt x="124" y="332"/>
                      </a:cubicBezTo>
                      <a:cubicBezTo>
                        <a:pt x="163" y="372"/>
                        <a:pt x="212" y="390"/>
                        <a:pt x="259" y="390"/>
                      </a:cubicBezTo>
                      <a:cubicBezTo>
                        <a:pt x="359" y="390"/>
                        <a:pt x="454" y="312"/>
                        <a:pt x="454" y="194"/>
                      </a:cubicBezTo>
                      <a:cubicBezTo>
                        <a:pt x="454" y="88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22" name="Google Shape;5322;p16"/>
                <p:cNvSpPr/>
                <p:nvPr/>
              </p:nvSpPr>
              <p:spPr>
                <a:xfrm>
                  <a:off x="595925" y="1243475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0"/>
                      </a:moveTo>
                      <a:cubicBezTo>
                        <a:pt x="87" y="0"/>
                        <a:pt x="1" y="88"/>
                        <a:pt x="1" y="194"/>
                      </a:cubicBezTo>
                      <a:cubicBezTo>
                        <a:pt x="1" y="302"/>
                        <a:pt x="87" y="388"/>
                        <a:pt x="193" y="388"/>
                      </a:cubicBezTo>
                      <a:cubicBezTo>
                        <a:pt x="301" y="388"/>
                        <a:pt x="387" y="302"/>
                        <a:pt x="387" y="194"/>
                      </a:cubicBezTo>
                      <a:cubicBezTo>
                        <a:pt x="387" y="88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23" name="Google Shape;5323;p16"/>
                <p:cNvSpPr/>
                <p:nvPr/>
              </p:nvSpPr>
              <p:spPr>
                <a:xfrm>
                  <a:off x="634025" y="1243475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1" y="0"/>
                      </a:moveTo>
                      <a:cubicBezTo>
                        <a:pt x="88" y="0"/>
                        <a:pt x="0" y="210"/>
                        <a:pt x="123" y="332"/>
                      </a:cubicBezTo>
                      <a:cubicBezTo>
                        <a:pt x="162" y="372"/>
                        <a:pt x="211" y="390"/>
                        <a:pt x="259" y="390"/>
                      </a:cubicBezTo>
                      <a:cubicBezTo>
                        <a:pt x="359" y="390"/>
                        <a:pt x="455" y="312"/>
                        <a:pt x="455" y="194"/>
                      </a:cubicBezTo>
                      <a:cubicBezTo>
                        <a:pt x="455" y="88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24" name="Google Shape;5324;p16"/>
                <p:cNvSpPr/>
                <p:nvPr/>
              </p:nvSpPr>
              <p:spPr>
                <a:xfrm>
                  <a:off x="673775" y="1243475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1" y="0"/>
                      </a:moveTo>
                      <a:cubicBezTo>
                        <a:pt x="88" y="0"/>
                        <a:pt x="0" y="210"/>
                        <a:pt x="123" y="332"/>
                      </a:cubicBezTo>
                      <a:cubicBezTo>
                        <a:pt x="163" y="372"/>
                        <a:pt x="211" y="390"/>
                        <a:pt x="259" y="390"/>
                      </a:cubicBezTo>
                      <a:cubicBezTo>
                        <a:pt x="359" y="390"/>
                        <a:pt x="455" y="312"/>
                        <a:pt x="455" y="194"/>
                      </a:cubicBezTo>
                      <a:cubicBezTo>
                        <a:pt x="455" y="88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25" name="Google Shape;5325;p16"/>
                <p:cNvSpPr/>
                <p:nvPr/>
              </p:nvSpPr>
              <p:spPr>
                <a:xfrm>
                  <a:off x="715200" y="12434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6" y="0"/>
                        <a:pt x="0" y="88"/>
                        <a:pt x="0" y="194"/>
                      </a:cubicBezTo>
                      <a:cubicBezTo>
                        <a:pt x="0" y="302"/>
                        <a:pt x="86" y="388"/>
                        <a:pt x="194" y="388"/>
                      </a:cubicBezTo>
                      <a:cubicBezTo>
                        <a:pt x="300" y="388"/>
                        <a:pt x="388" y="302"/>
                        <a:pt x="388" y="194"/>
                      </a:cubicBezTo>
                      <a:cubicBezTo>
                        <a:pt x="388" y="88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26" name="Google Shape;5326;p16"/>
                <p:cNvSpPr/>
                <p:nvPr/>
              </p:nvSpPr>
              <p:spPr>
                <a:xfrm>
                  <a:off x="753300" y="1243475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0" y="0"/>
                      </a:moveTo>
                      <a:cubicBezTo>
                        <a:pt x="87" y="0"/>
                        <a:pt x="1" y="210"/>
                        <a:pt x="122" y="332"/>
                      </a:cubicBezTo>
                      <a:cubicBezTo>
                        <a:pt x="162" y="372"/>
                        <a:pt x="210" y="390"/>
                        <a:pt x="258" y="390"/>
                      </a:cubicBezTo>
                      <a:cubicBezTo>
                        <a:pt x="358" y="390"/>
                        <a:pt x="454" y="312"/>
                        <a:pt x="454" y="194"/>
                      </a:cubicBezTo>
                      <a:cubicBezTo>
                        <a:pt x="454" y="88"/>
                        <a:pt x="366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27" name="Google Shape;5327;p16"/>
                <p:cNvSpPr/>
                <p:nvPr/>
              </p:nvSpPr>
              <p:spPr>
                <a:xfrm>
                  <a:off x="794700" y="12434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7" y="0"/>
                        <a:pt x="0" y="88"/>
                        <a:pt x="0" y="194"/>
                      </a:cubicBezTo>
                      <a:cubicBezTo>
                        <a:pt x="0" y="302"/>
                        <a:pt x="87" y="388"/>
                        <a:pt x="194" y="388"/>
                      </a:cubicBezTo>
                      <a:cubicBezTo>
                        <a:pt x="300" y="388"/>
                        <a:pt x="388" y="302"/>
                        <a:pt x="388" y="194"/>
                      </a:cubicBezTo>
                      <a:cubicBezTo>
                        <a:pt x="388" y="88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28" name="Google Shape;5328;p16"/>
                <p:cNvSpPr/>
                <p:nvPr/>
              </p:nvSpPr>
              <p:spPr>
                <a:xfrm>
                  <a:off x="832825" y="1243475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59" y="0"/>
                      </a:moveTo>
                      <a:cubicBezTo>
                        <a:pt x="87" y="0"/>
                        <a:pt x="0" y="210"/>
                        <a:pt x="122" y="332"/>
                      </a:cubicBezTo>
                      <a:cubicBezTo>
                        <a:pt x="161" y="372"/>
                        <a:pt x="210" y="390"/>
                        <a:pt x="257" y="390"/>
                      </a:cubicBezTo>
                      <a:cubicBezTo>
                        <a:pt x="357" y="390"/>
                        <a:pt x="453" y="312"/>
                        <a:pt x="453" y="194"/>
                      </a:cubicBezTo>
                      <a:cubicBezTo>
                        <a:pt x="453" y="88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29" name="Google Shape;5329;p16"/>
                <p:cNvSpPr/>
                <p:nvPr/>
              </p:nvSpPr>
              <p:spPr>
                <a:xfrm>
                  <a:off x="872575" y="1243475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60" y="0"/>
                      </a:moveTo>
                      <a:cubicBezTo>
                        <a:pt x="87" y="0"/>
                        <a:pt x="0" y="210"/>
                        <a:pt x="122" y="332"/>
                      </a:cubicBezTo>
                      <a:cubicBezTo>
                        <a:pt x="161" y="372"/>
                        <a:pt x="210" y="390"/>
                        <a:pt x="257" y="390"/>
                      </a:cubicBezTo>
                      <a:cubicBezTo>
                        <a:pt x="358" y="390"/>
                        <a:pt x="454" y="312"/>
                        <a:pt x="454" y="194"/>
                      </a:cubicBezTo>
                      <a:cubicBezTo>
                        <a:pt x="454" y="88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30" name="Google Shape;5330;p16"/>
                <p:cNvSpPr/>
                <p:nvPr/>
              </p:nvSpPr>
              <p:spPr>
                <a:xfrm>
                  <a:off x="913950" y="12434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7" y="0"/>
                        <a:pt x="1" y="88"/>
                        <a:pt x="1" y="194"/>
                      </a:cubicBezTo>
                      <a:cubicBezTo>
                        <a:pt x="1" y="302"/>
                        <a:pt x="87" y="388"/>
                        <a:pt x="195" y="388"/>
                      </a:cubicBezTo>
                      <a:cubicBezTo>
                        <a:pt x="302" y="388"/>
                        <a:pt x="389" y="302"/>
                        <a:pt x="389" y="194"/>
                      </a:cubicBezTo>
                      <a:cubicBezTo>
                        <a:pt x="389" y="88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31" name="Google Shape;5331;p16"/>
                <p:cNvSpPr/>
                <p:nvPr/>
              </p:nvSpPr>
              <p:spPr>
                <a:xfrm>
                  <a:off x="953700" y="12434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9" y="0"/>
                        <a:pt x="1" y="88"/>
                        <a:pt x="1" y="194"/>
                      </a:cubicBezTo>
                      <a:cubicBezTo>
                        <a:pt x="1" y="302"/>
                        <a:pt x="89" y="388"/>
                        <a:pt x="195" y="388"/>
                      </a:cubicBezTo>
                      <a:cubicBezTo>
                        <a:pt x="302" y="388"/>
                        <a:pt x="389" y="302"/>
                        <a:pt x="389" y="194"/>
                      </a:cubicBezTo>
                      <a:cubicBezTo>
                        <a:pt x="389" y="88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32" name="Google Shape;5332;p16"/>
                <p:cNvSpPr/>
                <p:nvPr/>
              </p:nvSpPr>
              <p:spPr>
                <a:xfrm>
                  <a:off x="993450" y="12434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9" y="0"/>
                        <a:pt x="1" y="88"/>
                        <a:pt x="1" y="194"/>
                      </a:cubicBezTo>
                      <a:cubicBezTo>
                        <a:pt x="1" y="302"/>
                        <a:pt x="89" y="388"/>
                        <a:pt x="195" y="388"/>
                      </a:cubicBezTo>
                      <a:cubicBezTo>
                        <a:pt x="303" y="388"/>
                        <a:pt x="389" y="302"/>
                        <a:pt x="389" y="194"/>
                      </a:cubicBezTo>
                      <a:cubicBezTo>
                        <a:pt x="389" y="88"/>
                        <a:pt x="303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33" name="Google Shape;5333;p16"/>
                <p:cNvSpPr/>
                <p:nvPr/>
              </p:nvSpPr>
              <p:spPr>
                <a:xfrm>
                  <a:off x="1033225" y="12434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8" y="0"/>
                        <a:pt x="0" y="88"/>
                        <a:pt x="0" y="194"/>
                      </a:cubicBezTo>
                      <a:cubicBezTo>
                        <a:pt x="0" y="302"/>
                        <a:pt x="88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8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34" name="Google Shape;5334;p16"/>
                <p:cNvSpPr/>
                <p:nvPr/>
              </p:nvSpPr>
              <p:spPr>
                <a:xfrm>
                  <a:off x="1072975" y="12434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8" y="0"/>
                        <a:pt x="0" y="88"/>
                        <a:pt x="0" y="194"/>
                      </a:cubicBezTo>
                      <a:cubicBezTo>
                        <a:pt x="0" y="302"/>
                        <a:pt x="88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8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35" name="Google Shape;5335;p16"/>
                <p:cNvSpPr/>
                <p:nvPr/>
              </p:nvSpPr>
              <p:spPr>
                <a:xfrm>
                  <a:off x="1112725" y="12434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8" y="0"/>
                        <a:pt x="0" y="88"/>
                        <a:pt x="0" y="194"/>
                      </a:cubicBezTo>
                      <a:cubicBezTo>
                        <a:pt x="0" y="302"/>
                        <a:pt x="88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8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36" name="Google Shape;5336;p16"/>
                <p:cNvSpPr/>
                <p:nvPr/>
              </p:nvSpPr>
              <p:spPr>
                <a:xfrm>
                  <a:off x="1152500" y="1243475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0"/>
                      </a:moveTo>
                      <a:cubicBezTo>
                        <a:pt x="87" y="0"/>
                        <a:pt x="1" y="88"/>
                        <a:pt x="1" y="194"/>
                      </a:cubicBezTo>
                      <a:cubicBezTo>
                        <a:pt x="1" y="302"/>
                        <a:pt x="87" y="388"/>
                        <a:pt x="193" y="388"/>
                      </a:cubicBezTo>
                      <a:cubicBezTo>
                        <a:pt x="301" y="388"/>
                        <a:pt x="388" y="302"/>
                        <a:pt x="388" y="194"/>
                      </a:cubicBezTo>
                      <a:cubicBezTo>
                        <a:pt x="388" y="88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37" name="Google Shape;5337;p16"/>
                <p:cNvSpPr/>
                <p:nvPr/>
              </p:nvSpPr>
              <p:spPr>
                <a:xfrm>
                  <a:off x="1192275" y="124347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0"/>
                      </a:moveTo>
                      <a:cubicBezTo>
                        <a:pt x="86" y="0"/>
                        <a:pt x="0" y="88"/>
                        <a:pt x="0" y="194"/>
                      </a:cubicBezTo>
                      <a:cubicBezTo>
                        <a:pt x="0" y="302"/>
                        <a:pt x="86" y="388"/>
                        <a:pt x="193" y="388"/>
                      </a:cubicBezTo>
                      <a:cubicBezTo>
                        <a:pt x="300" y="388"/>
                        <a:pt x="387" y="302"/>
                        <a:pt x="387" y="194"/>
                      </a:cubicBezTo>
                      <a:cubicBezTo>
                        <a:pt x="387" y="88"/>
                        <a:pt x="300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38" name="Google Shape;5338;p16"/>
                <p:cNvSpPr/>
                <p:nvPr/>
              </p:nvSpPr>
              <p:spPr>
                <a:xfrm>
                  <a:off x="1232025" y="124347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4" y="0"/>
                      </a:moveTo>
                      <a:cubicBezTo>
                        <a:pt x="87" y="0"/>
                        <a:pt x="0" y="88"/>
                        <a:pt x="0" y="194"/>
                      </a:cubicBezTo>
                      <a:cubicBezTo>
                        <a:pt x="0" y="302"/>
                        <a:pt x="87" y="388"/>
                        <a:pt x="194" y="388"/>
                      </a:cubicBezTo>
                      <a:cubicBezTo>
                        <a:pt x="300" y="388"/>
                        <a:pt x="387" y="302"/>
                        <a:pt x="387" y="194"/>
                      </a:cubicBezTo>
                      <a:cubicBezTo>
                        <a:pt x="387" y="88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39" name="Google Shape;5339;p16"/>
                <p:cNvSpPr/>
                <p:nvPr/>
              </p:nvSpPr>
              <p:spPr>
                <a:xfrm>
                  <a:off x="276225" y="12093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0" y="0"/>
                      </a:moveTo>
                      <a:cubicBezTo>
                        <a:pt x="87" y="0"/>
                        <a:pt x="1" y="209"/>
                        <a:pt x="124" y="332"/>
                      </a:cubicBezTo>
                      <a:cubicBezTo>
                        <a:pt x="163" y="371"/>
                        <a:pt x="211" y="389"/>
                        <a:pt x="258" y="389"/>
                      </a:cubicBezTo>
                      <a:cubicBezTo>
                        <a:pt x="358" y="389"/>
                        <a:pt x="454" y="311"/>
                        <a:pt x="454" y="194"/>
                      </a:cubicBezTo>
                      <a:cubicBezTo>
                        <a:pt x="454" y="88"/>
                        <a:pt x="368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40" name="Google Shape;5340;p16"/>
                <p:cNvSpPr/>
                <p:nvPr/>
              </p:nvSpPr>
              <p:spPr>
                <a:xfrm>
                  <a:off x="317625" y="1209400"/>
                  <a:ext cx="9725" cy="9700"/>
                </a:xfrm>
                <a:custGeom>
                  <a:rect b="b" l="l" r="r" t="t"/>
                  <a:pathLst>
                    <a:path extrusionOk="0" h="388" w="389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3"/>
                      </a:cubicBezTo>
                      <a:cubicBezTo>
                        <a:pt x="0" y="301"/>
                        <a:pt x="87" y="387"/>
                        <a:pt x="194" y="387"/>
                      </a:cubicBezTo>
                      <a:cubicBezTo>
                        <a:pt x="302" y="387"/>
                        <a:pt x="388" y="301"/>
                        <a:pt x="388" y="193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41" name="Google Shape;5341;p16"/>
                <p:cNvSpPr/>
                <p:nvPr/>
              </p:nvSpPr>
              <p:spPr>
                <a:xfrm>
                  <a:off x="355750" y="12093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7" y="0"/>
                        <a:pt x="0" y="209"/>
                        <a:pt x="123" y="332"/>
                      </a:cubicBezTo>
                      <a:cubicBezTo>
                        <a:pt x="162" y="371"/>
                        <a:pt x="210" y="389"/>
                        <a:pt x="258" y="389"/>
                      </a:cubicBezTo>
                      <a:cubicBezTo>
                        <a:pt x="357" y="389"/>
                        <a:pt x="453" y="311"/>
                        <a:pt x="453" y="194"/>
                      </a:cubicBezTo>
                      <a:cubicBezTo>
                        <a:pt x="453" y="88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42" name="Google Shape;5342;p16"/>
                <p:cNvSpPr/>
                <p:nvPr/>
              </p:nvSpPr>
              <p:spPr>
                <a:xfrm>
                  <a:off x="397125" y="1209400"/>
                  <a:ext cx="9725" cy="9700"/>
                </a:xfrm>
                <a:custGeom>
                  <a:rect b="b" l="l" r="r" t="t"/>
                  <a:pathLst>
                    <a:path extrusionOk="0" h="388" w="389">
                      <a:moveTo>
                        <a:pt x="195" y="1"/>
                      </a:moveTo>
                      <a:cubicBezTo>
                        <a:pt x="88" y="1"/>
                        <a:pt x="1" y="87"/>
                        <a:pt x="1" y="193"/>
                      </a:cubicBezTo>
                      <a:cubicBezTo>
                        <a:pt x="1" y="301"/>
                        <a:pt x="88" y="387"/>
                        <a:pt x="195" y="387"/>
                      </a:cubicBezTo>
                      <a:cubicBezTo>
                        <a:pt x="302" y="387"/>
                        <a:pt x="389" y="301"/>
                        <a:pt x="389" y="193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43" name="Google Shape;5343;p16"/>
                <p:cNvSpPr/>
                <p:nvPr/>
              </p:nvSpPr>
              <p:spPr>
                <a:xfrm>
                  <a:off x="435250" y="1209375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60" y="0"/>
                      </a:moveTo>
                      <a:cubicBezTo>
                        <a:pt x="87" y="0"/>
                        <a:pt x="0" y="209"/>
                        <a:pt x="123" y="332"/>
                      </a:cubicBezTo>
                      <a:cubicBezTo>
                        <a:pt x="162" y="372"/>
                        <a:pt x="211" y="389"/>
                        <a:pt x="258" y="389"/>
                      </a:cubicBezTo>
                      <a:cubicBezTo>
                        <a:pt x="358" y="389"/>
                        <a:pt x="454" y="311"/>
                        <a:pt x="454" y="194"/>
                      </a:cubicBezTo>
                      <a:cubicBezTo>
                        <a:pt x="454" y="88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44" name="Google Shape;5344;p16"/>
                <p:cNvSpPr/>
                <p:nvPr/>
              </p:nvSpPr>
              <p:spPr>
                <a:xfrm>
                  <a:off x="475000" y="1209375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60" y="0"/>
                      </a:moveTo>
                      <a:cubicBezTo>
                        <a:pt x="87" y="0"/>
                        <a:pt x="1" y="209"/>
                        <a:pt x="122" y="332"/>
                      </a:cubicBezTo>
                      <a:cubicBezTo>
                        <a:pt x="161" y="372"/>
                        <a:pt x="210" y="389"/>
                        <a:pt x="258" y="389"/>
                      </a:cubicBezTo>
                      <a:cubicBezTo>
                        <a:pt x="358" y="389"/>
                        <a:pt x="454" y="311"/>
                        <a:pt x="454" y="194"/>
                      </a:cubicBezTo>
                      <a:cubicBezTo>
                        <a:pt x="454" y="88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45" name="Google Shape;5345;p16"/>
                <p:cNvSpPr/>
                <p:nvPr/>
              </p:nvSpPr>
              <p:spPr>
                <a:xfrm>
                  <a:off x="516425" y="1209400"/>
                  <a:ext cx="9675" cy="9700"/>
                </a:xfrm>
                <a:custGeom>
                  <a:rect b="b" l="l" r="r" t="t"/>
                  <a:pathLst>
                    <a:path extrusionOk="0" h="388" w="387">
                      <a:moveTo>
                        <a:pt x="193" y="1"/>
                      </a:moveTo>
                      <a:cubicBezTo>
                        <a:pt x="87" y="1"/>
                        <a:pt x="0" y="87"/>
                        <a:pt x="0" y="193"/>
                      </a:cubicBezTo>
                      <a:cubicBezTo>
                        <a:pt x="0" y="301"/>
                        <a:pt x="87" y="387"/>
                        <a:pt x="193" y="387"/>
                      </a:cubicBezTo>
                      <a:cubicBezTo>
                        <a:pt x="301" y="387"/>
                        <a:pt x="387" y="301"/>
                        <a:pt x="387" y="193"/>
                      </a:cubicBezTo>
                      <a:cubicBezTo>
                        <a:pt x="387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46" name="Google Shape;5346;p16"/>
                <p:cNvSpPr/>
                <p:nvPr/>
              </p:nvSpPr>
              <p:spPr>
                <a:xfrm>
                  <a:off x="554500" y="1209375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2" y="0"/>
                      </a:moveTo>
                      <a:cubicBezTo>
                        <a:pt x="87" y="0"/>
                        <a:pt x="1" y="209"/>
                        <a:pt x="124" y="332"/>
                      </a:cubicBezTo>
                      <a:cubicBezTo>
                        <a:pt x="163" y="372"/>
                        <a:pt x="211" y="389"/>
                        <a:pt x="258" y="389"/>
                      </a:cubicBezTo>
                      <a:cubicBezTo>
                        <a:pt x="358" y="389"/>
                        <a:pt x="454" y="311"/>
                        <a:pt x="454" y="194"/>
                      </a:cubicBezTo>
                      <a:cubicBezTo>
                        <a:pt x="454" y="88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47" name="Google Shape;5347;p16"/>
                <p:cNvSpPr/>
                <p:nvPr/>
              </p:nvSpPr>
              <p:spPr>
                <a:xfrm>
                  <a:off x="595925" y="1209400"/>
                  <a:ext cx="9700" cy="9700"/>
                </a:xfrm>
                <a:custGeom>
                  <a:rect b="b" l="l" r="r" t="t"/>
                  <a:pathLst>
                    <a:path extrusionOk="0" h="388" w="388">
                      <a:moveTo>
                        <a:pt x="193" y="1"/>
                      </a:moveTo>
                      <a:cubicBezTo>
                        <a:pt x="87" y="1"/>
                        <a:pt x="1" y="87"/>
                        <a:pt x="1" y="193"/>
                      </a:cubicBezTo>
                      <a:cubicBezTo>
                        <a:pt x="1" y="301"/>
                        <a:pt x="87" y="387"/>
                        <a:pt x="193" y="387"/>
                      </a:cubicBezTo>
                      <a:cubicBezTo>
                        <a:pt x="301" y="387"/>
                        <a:pt x="387" y="301"/>
                        <a:pt x="387" y="193"/>
                      </a:cubicBezTo>
                      <a:cubicBezTo>
                        <a:pt x="387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48" name="Google Shape;5348;p16"/>
                <p:cNvSpPr/>
                <p:nvPr/>
              </p:nvSpPr>
              <p:spPr>
                <a:xfrm>
                  <a:off x="634025" y="1209375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1" y="0"/>
                      </a:moveTo>
                      <a:cubicBezTo>
                        <a:pt x="88" y="0"/>
                        <a:pt x="0" y="209"/>
                        <a:pt x="123" y="332"/>
                      </a:cubicBezTo>
                      <a:cubicBezTo>
                        <a:pt x="162" y="372"/>
                        <a:pt x="211" y="389"/>
                        <a:pt x="258" y="389"/>
                      </a:cubicBezTo>
                      <a:cubicBezTo>
                        <a:pt x="358" y="389"/>
                        <a:pt x="454" y="311"/>
                        <a:pt x="455" y="194"/>
                      </a:cubicBezTo>
                      <a:cubicBezTo>
                        <a:pt x="455" y="88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49" name="Google Shape;5349;p16"/>
                <p:cNvSpPr/>
                <p:nvPr/>
              </p:nvSpPr>
              <p:spPr>
                <a:xfrm>
                  <a:off x="673775" y="1209375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1" y="0"/>
                      </a:moveTo>
                      <a:cubicBezTo>
                        <a:pt x="88" y="0"/>
                        <a:pt x="0" y="209"/>
                        <a:pt x="123" y="332"/>
                      </a:cubicBezTo>
                      <a:cubicBezTo>
                        <a:pt x="163" y="372"/>
                        <a:pt x="211" y="389"/>
                        <a:pt x="259" y="389"/>
                      </a:cubicBezTo>
                      <a:cubicBezTo>
                        <a:pt x="359" y="389"/>
                        <a:pt x="455" y="311"/>
                        <a:pt x="455" y="194"/>
                      </a:cubicBezTo>
                      <a:cubicBezTo>
                        <a:pt x="455" y="88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50" name="Google Shape;5350;p16"/>
                <p:cNvSpPr/>
                <p:nvPr/>
              </p:nvSpPr>
              <p:spPr>
                <a:xfrm>
                  <a:off x="715200" y="1209400"/>
                  <a:ext cx="9725" cy="9700"/>
                </a:xfrm>
                <a:custGeom>
                  <a:rect b="b" l="l" r="r" t="t"/>
                  <a:pathLst>
                    <a:path extrusionOk="0" h="388" w="389">
                      <a:moveTo>
                        <a:pt x="194" y="1"/>
                      </a:moveTo>
                      <a:cubicBezTo>
                        <a:pt x="86" y="1"/>
                        <a:pt x="0" y="87"/>
                        <a:pt x="0" y="193"/>
                      </a:cubicBezTo>
                      <a:cubicBezTo>
                        <a:pt x="0" y="301"/>
                        <a:pt x="86" y="387"/>
                        <a:pt x="194" y="387"/>
                      </a:cubicBezTo>
                      <a:cubicBezTo>
                        <a:pt x="300" y="387"/>
                        <a:pt x="388" y="301"/>
                        <a:pt x="388" y="193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51" name="Google Shape;5351;p16"/>
                <p:cNvSpPr/>
                <p:nvPr/>
              </p:nvSpPr>
              <p:spPr>
                <a:xfrm>
                  <a:off x="753300" y="1209375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0" y="0"/>
                      </a:moveTo>
                      <a:cubicBezTo>
                        <a:pt x="87" y="0"/>
                        <a:pt x="1" y="209"/>
                        <a:pt x="122" y="332"/>
                      </a:cubicBezTo>
                      <a:cubicBezTo>
                        <a:pt x="162" y="372"/>
                        <a:pt x="210" y="389"/>
                        <a:pt x="258" y="389"/>
                      </a:cubicBezTo>
                      <a:cubicBezTo>
                        <a:pt x="358" y="389"/>
                        <a:pt x="454" y="311"/>
                        <a:pt x="454" y="194"/>
                      </a:cubicBezTo>
                      <a:cubicBezTo>
                        <a:pt x="454" y="88"/>
                        <a:pt x="366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52" name="Google Shape;5352;p16"/>
                <p:cNvSpPr/>
                <p:nvPr/>
              </p:nvSpPr>
              <p:spPr>
                <a:xfrm>
                  <a:off x="794700" y="1209400"/>
                  <a:ext cx="9725" cy="9700"/>
                </a:xfrm>
                <a:custGeom>
                  <a:rect b="b" l="l" r="r" t="t"/>
                  <a:pathLst>
                    <a:path extrusionOk="0" h="388" w="389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3"/>
                      </a:cubicBezTo>
                      <a:cubicBezTo>
                        <a:pt x="0" y="301"/>
                        <a:pt x="87" y="387"/>
                        <a:pt x="194" y="387"/>
                      </a:cubicBezTo>
                      <a:cubicBezTo>
                        <a:pt x="300" y="387"/>
                        <a:pt x="388" y="301"/>
                        <a:pt x="388" y="193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53" name="Google Shape;5353;p16"/>
                <p:cNvSpPr/>
                <p:nvPr/>
              </p:nvSpPr>
              <p:spPr>
                <a:xfrm>
                  <a:off x="832825" y="1209375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59" y="0"/>
                      </a:moveTo>
                      <a:cubicBezTo>
                        <a:pt x="87" y="0"/>
                        <a:pt x="0" y="209"/>
                        <a:pt x="122" y="332"/>
                      </a:cubicBezTo>
                      <a:cubicBezTo>
                        <a:pt x="161" y="372"/>
                        <a:pt x="210" y="389"/>
                        <a:pt x="257" y="389"/>
                      </a:cubicBezTo>
                      <a:cubicBezTo>
                        <a:pt x="357" y="389"/>
                        <a:pt x="453" y="311"/>
                        <a:pt x="453" y="194"/>
                      </a:cubicBezTo>
                      <a:cubicBezTo>
                        <a:pt x="453" y="88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54" name="Google Shape;5354;p16"/>
                <p:cNvSpPr/>
                <p:nvPr/>
              </p:nvSpPr>
              <p:spPr>
                <a:xfrm>
                  <a:off x="872575" y="1209375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60" y="0"/>
                      </a:moveTo>
                      <a:cubicBezTo>
                        <a:pt x="87" y="0"/>
                        <a:pt x="0" y="209"/>
                        <a:pt x="122" y="332"/>
                      </a:cubicBezTo>
                      <a:cubicBezTo>
                        <a:pt x="161" y="372"/>
                        <a:pt x="210" y="389"/>
                        <a:pt x="257" y="389"/>
                      </a:cubicBezTo>
                      <a:cubicBezTo>
                        <a:pt x="358" y="389"/>
                        <a:pt x="454" y="311"/>
                        <a:pt x="454" y="194"/>
                      </a:cubicBezTo>
                      <a:cubicBezTo>
                        <a:pt x="454" y="88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55" name="Google Shape;5355;p16"/>
                <p:cNvSpPr/>
                <p:nvPr/>
              </p:nvSpPr>
              <p:spPr>
                <a:xfrm>
                  <a:off x="913950" y="1209400"/>
                  <a:ext cx="9725" cy="9700"/>
                </a:xfrm>
                <a:custGeom>
                  <a:rect b="b" l="l" r="r" t="t"/>
                  <a:pathLst>
                    <a:path extrusionOk="0" h="388" w="389">
                      <a:moveTo>
                        <a:pt x="195" y="1"/>
                      </a:moveTo>
                      <a:cubicBezTo>
                        <a:pt x="87" y="1"/>
                        <a:pt x="1" y="87"/>
                        <a:pt x="1" y="193"/>
                      </a:cubicBezTo>
                      <a:cubicBezTo>
                        <a:pt x="1" y="301"/>
                        <a:pt x="87" y="387"/>
                        <a:pt x="195" y="387"/>
                      </a:cubicBezTo>
                      <a:cubicBezTo>
                        <a:pt x="302" y="387"/>
                        <a:pt x="389" y="301"/>
                        <a:pt x="389" y="193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56" name="Google Shape;5356;p16"/>
                <p:cNvSpPr/>
                <p:nvPr/>
              </p:nvSpPr>
              <p:spPr>
                <a:xfrm>
                  <a:off x="953700" y="1209400"/>
                  <a:ext cx="9725" cy="9700"/>
                </a:xfrm>
                <a:custGeom>
                  <a:rect b="b" l="l" r="r" t="t"/>
                  <a:pathLst>
                    <a:path extrusionOk="0" h="388" w="389">
                      <a:moveTo>
                        <a:pt x="195" y="1"/>
                      </a:moveTo>
                      <a:cubicBezTo>
                        <a:pt x="89" y="1"/>
                        <a:pt x="1" y="87"/>
                        <a:pt x="1" y="193"/>
                      </a:cubicBezTo>
                      <a:cubicBezTo>
                        <a:pt x="1" y="301"/>
                        <a:pt x="89" y="387"/>
                        <a:pt x="195" y="387"/>
                      </a:cubicBezTo>
                      <a:cubicBezTo>
                        <a:pt x="302" y="387"/>
                        <a:pt x="389" y="301"/>
                        <a:pt x="389" y="193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57" name="Google Shape;5357;p16"/>
                <p:cNvSpPr/>
                <p:nvPr/>
              </p:nvSpPr>
              <p:spPr>
                <a:xfrm>
                  <a:off x="993450" y="1209400"/>
                  <a:ext cx="9725" cy="9700"/>
                </a:xfrm>
                <a:custGeom>
                  <a:rect b="b" l="l" r="r" t="t"/>
                  <a:pathLst>
                    <a:path extrusionOk="0" h="388" w="389">
                      <a:moveTo>
                        <a:pt x="195" y="1"/>
                      </a:moveTo>
                      <a:cubicBezTo>
                        <a:pt x="89" y="1"/>
                        <a:pt x="1" y="87"/>
                        <a:pt x="1" y="193"/>
                      </a:cubicBezTo>
                      <a:cubicBezTo>
                        <a:pt x="1" y="301"/>
                        <a:pt x="89" y="387"/>
                        <a:pt x="195" y="387"/>
                      </a:cubicBezTo>
                      <a:cubicBezTo>
                        <a:pt x="303" y="387"/>
                        <a:pt x="389" y="301"/>
                        <a:pt x="389" y="193"/>
                      </a:cubicBezTo>
                      <a:cubicBezTo>
                        <a:pt x="389" y="87"/>
                        <a:pt x="303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58" name="Google Shape;5358;p16"/>
                <p:cNvSpPr/>
                <p:nvPr/>
              </p:nvSpPr>
              <p:spPr>
                <a:xfrm>
                  <a:off x="1033225" y="1209400"/>
                  <a:ext cx="9725" cy="9700"/>
                </a:xfrm>
                <a:custGeom>
                  <a:rect b="b" l="l" r="r" t="t"/>
                  <a:pathLst>
                    <a:path extrusionOk="0" h="388" w="389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3"/>
                      </a:cubicBezTo>
                      <a:cubicBezTo>
                        <a:pt x="0" y="301"/>
                        <a:pt x="88" y="387"/>
                        <a:pt x="194" y="387"/>
                      </a:cubicBezTo>
                      <a:cubicBezTo>
                        <a:pt x="302" y="387"/>
                        <a:pt x="388" y="301"/>
                        <a:pt x="388" y="193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59" name="Google Shape;5359;p16"/>
                <p:cNvSpPr/>
                <p:nvPr/>
              </p:nvSpPr>
              <p:spPr>
                <a:xfrm>
                  <a:off x="1072975" y="1209400"/>
                  <a:ext cx="9725" cy="9700"/>
                </a:xfrm>
                <a:custGeom>
                  <a:rect b="b" l="l" r="r" t="t"/>
                  <a:pathLst>
                    <a:path extrusionOk="0" h="388" w="389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3"/>
                      </a:cubicBezTo>
                      <a:cubicBezTo>
                        <a:pt x="0" y="301"/>
                        <a:pt x="88" y="387"/>
                        <a:pt x="194" y="387"/>
                      </a:cubicBezTo>
                      <a:cubicBezTo>
                        <a:pt x="302" y="387"/>
                        <a:pt x="388" y="301"/>
                        <a:pt x="388" y="193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60" name="Google Shape;5360;p16"/>
                <p:cNvSpPr/>
                <p:nvPr/>
              </p:nvSpPr>
              <p:spPr>
                <a:xfrm>
                  <a:off x="1112725" y="1209400"/>
                  <a:ext cx="9725" cy="9700"/>
                </a:xfrm>
                <a:custGeom>
                  <a:rect b="b" l="l" r="r" t="t"/>
                  <a:pathLst>
                    <a:path extrusionOk="0" h="388" w="389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3"/>
                      </a:cubicBezTo>
                      <a:cubicBezTo>
                        <a:pt x="0" y="301"/>
                        <a:pt x="88" y="387"/>
                        <a:pt x="194" y="387"/>
                      </a:cubicBezTo>
                      <a:cubicBezTo>
                        <a:pt x="302" y="387"/>
                        <a:pt x="388" y="301"/>
                        <a:pt x="388" y="193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61" name="Google Shape;5361;p16"/>
                <p:cNvSpPr/>
                <p:nvPr/>
              </p:nvSpPr>
              <p:spPr>
                <a:xfrm>
                  <a:off x="1152500" y="1209400"/>
                  <a:ext cx="9700" cy="9700"/>
                </a:xfrm>
                <a:custGeom>
                  <a:rect b="b" l="l" r="r" t="t"/>
                  <a:pathLst>
                    <a:path extrusionOk="0" h="388" w="388">
                      <a:moveTo>
                        <a:pt x="193" y="1"/>
                      </a:moveTo>
                      <a:cubicBezTo>
                        <a:pt x="87" y="1"/>
                        <a:pt x="1" y="87"/>
                        <a:pt x="1" y="193"/>
                      </a:cubicBezTo>
                      <a:cubicBezTo>
                        <a:pt x="1" y="301"/>
                        <a:pt x="87" y="387"/>
                        <a:pt x="193" y="387"/>
                      </a:cubicBezTo>
                      <a:cubicBezTo>
                        <a:pt x="301" y="387"/>
                        <a:pt x="388" y="301"/>
                        <a:pt x="388" y="193"/>
                      </a:cubicBezTo>
                      <a:cubicBezTo>
                        <a:pt x="388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62" name="Google Shape;5362;p16"/>
                <p:cNvSpPr/>
                <p:nvPr/>
              </p:nvSpPr>
              <p:spPr>
                <a:xfrm>
                  <a:off x="1192275" y="1209400"/>
                  <a:ext cx="9675" cy="9700"/>
                </a:xfrm>
                <a:custGeom>
                  <a:rect b="b" l="l" r="r" t="t"/>
                  <a:pathLst>
                    <a:path extrusionOk="0" h="388" w="387">
                      <a:moveTo>
                        <a:pt x="193" y="1"/>
                      </a:moveTo>
                      <a:cubicBezTo>
                        <a:pt x="86" y="1"/>
                        <a:pt x="0" y="87"/>
                        <a:pt x="0" y="193"/>
                      </a:cubicBezTo>
                      <a:cubicBezTo>
                        <a:pt x="0" y="301"/>
                        <a:pt x="86" y="387"/>
                        <a:pt x="193" y="387"/>
                      </a:cubicBezTo>
                      <a:cubicBezTo>
                        <a:pt x="300" y="387"/>
                        <a:pt x="387" y="301"/>
                        <a:pt x="387" y="193"/>
                      </a:cubicBezTo>
                      <a:cubicBezTo>
                        <a:pt x="387" y="87"/>
                        <a:pt x="300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63" name="Google Shape;5363;p16"/>
                <p:cNvSpPr/>
                <p:nvPr/>
              </p:nvSpPr>
              <p:spPr>
                <a:xfrm>
                  <a:off x="1232025" y="1209400"/>
                  <a:ext cx="9675" cy="9700"/>
                </a:xfrm>
                <a:custGeom>
                  <a:rect b="b" l="l" r="r" t="t"/>
                  <a:pathLst>
                    <a:path extrusionOk="0" h="388" w="387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3"/>
                      </a:cubicBezTo>
                      <a:cubicBezTo>
                        <a:pt x="0" y="301"/>
                        <a:pt x="87" y="387"/>
                        <a:pt x="194" y="387"/>
                      </a:cubicBezTo>
                      <a:cubicBezTo>
                        <a:pt x="300" y="387"/>
                        <a:pt x="387" y="301"/>
                        <a:pt x="387" y="193"/>
                      </a:cubicBezTo>
                      <a:cubicBezTo>
                        <a:pt x="387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64" name="Google Shape;5364;p16"/>
                <p:cNvSpPr/>
                <p:nvPr/>
              </p:nvSpPr>
              <p:spPr>
                <a:xfrm>
                  <a:off x="276225" y="1175300"/>
                  <a:ext cx="11375" cy="9700"/>
                </a:xfrm>
                <a:custGeom>
                  <a:rect b="b" l="l" r="r" t="t"/>
                  <a:pathLst>
                    <a:path extrusionOk="0" h="388" w="455">
                      <a:moveTo>
                        <a:pt x="263" y="0"/>
                      </a:moveTo>
                      <a:cubicBezTo>
                        <a:pt x="262" y="0"/>
                        <a:pt x="261" y="0"/>
                        <a:pt x="260" y="0"/>
                      </a:cubicBezTo>
                      <a:cubicBezTo>
                        <a:pt x="87" y="0"/>
                        <a:pt x="1" y="208"/>
                        <a:pt x="124" y="331"/>
                      </a:cubicBezTo>
                      <a:cubicBezTo>
                        <a:pt x="163" y="370"/>
                        <a:pt x="211" y="388"/>
                        <a:pt x="259" y="388"/>
                      </a:cubicBezTo>
                      <a:cubicBezTo>
                        <a:pt x="358" y="388"/>
                        <a:pt x="454" y="310"/>
                        <a:pt x="454" y="194"/>
                      </a:cubicBezTo>
                      <a:cubicBezTo>
                        <a:pt x="454" y="88"/>
                        <a:pt x="369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65" name="Google Shape;5365;p16"/>
                <p:cNvSpPr/>
                <p:nvPr/>
              </p:nvSpPr>
              <p:spPr>
                <a:xfrm>
                  <a:off x="317625" y="117530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1"/>
                        <a:pt x="87" y="387"/>
                        <a:pt x="194" y="387"/>
                      </a:cubicBezTo>
                      <a:cubicBezTo>
                        <a:pt x="302" y="387"/>
                        <a:pt x="388" y="301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66" name="Google Shape;5366;p16"/>
                <p:cNvSpPr/>
                <p:nvPr/>
              </p:nvSpPr>
              <p:spPr>
                <a:xfrm>
                  <a:off x="355750" y="1175300"/>
                  <a:ext cx="11350" cy="9700"/>
                </a:xfrm>
                <a:custGeom>
                  <a:rect b="b" l="l" r="r" t="t"/>
                  <a:pathLst>
                    <a:path extrusionOk="0" h="388" w="454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0"/>
                      </a:cubicBezTo>
                      <a:cubicBezTo>
                        <a:pt x="87" y="0"/>
                        <a:pt x="0" y="208"/>
                        <a:pt x="123" y="331"/>
                      </a:cubicBezTo>
                      <a:cubicBezTo>
                        <a:pt x="162" y="370"/>
                        <a:pt x="210" y="388"/>
                        <a:pt x="258" y="388"/>
                      </a:cubicBezTo>
                      <a:cubicBezTo>
                        <a:pt x="357" y="388"/>
                        <a:pt x="453" y="310"/>
                        <a:pt x="453" y="194"/>
                      </a:cubicBezTo>
                      <a:cubicBezTo>
                        <a:pt x="453" y="88"/>
                        <a:pt x="369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67" name="Google Shape;5367;p16"/>
                <p:cNvSpPr/>
                <p:nvPr/>
              </p:nvSpPr>
              <p:spPr>
                <a:xfrm>
                  <a:off x="397125" y="117530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5" y="0"/>
                      </a:moveTo>
                      <a:cubicBezTo>
                        <a:pt x="88" y="0"/>
                        <a:pt x="1" y="87"/>
                        <a:pt x="1" y="194"/>
                      </a:cubicBezTo>
                      <a:cubicBezTo>
                        <a:pt x="1" y="301"/>
                        <a:pt x="88" y="387"/>
                        <a:pt x="195" y="387"/>
                      </a:cubicBezTo>
                      <a:cubicBezTo>
                        <a:pt x="302" y="387"/>
                        <a:pt x="389" y="301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68" name="Google Shape;5368;p16"/>
                <p:cNvSpPr/>
                <p:nvPr/>
              </p:nvSpPr>
              <p:spPr>
                <a:xfrm>
                  <a:off x="435250" y="11753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0" y="208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8" y="389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69" name="Google Shape;5369;p16"/>
                <p:cNvSpPr/>
                <p:nvPr/>
              </p:nvSpPr>
              <p:spPr>
                <a:xfrm>
                  <a:off x="475025" y="1175300"/>
                  <a:ext cx="11325" cy="9725"/>
                </a:xfrm>
                <a:custGeom>
                  <a:rect b="b" l="l" r="r" t="t"/>
                  <a:pathLst>
                    <a:path extrusionOk="0" h="389" w="453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0"/>
                      </a:cubicBezTo>
                      <a:cubicBezTo>
                        <a:pt x="258" y="0"/>
                        <a:pt x="258" y="0"/>
                        <a:pt x="257" y="0"/>
                      </a:cubicBezTo>
                      <a:cubicBezTo>
                        <a:pt x="85" y="0"/>
                        <a:pt x="0" y="209"/>
                        <a:pt x="121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7" y="389"/>
                        <a:pt x="453" y="311"/>
                        <a:pt x="453" y="194"/>
                      </a:cubicBezTo>
                      <a:cubicBezTo>
                        <a:pt x="453" y="88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70" name="Google Shape;5370;p16"/>
                <p:cNvSpPr/>
                <p:nvPr/>
              </p:nvSpPr>
              <p:spPr>
                <a:xfrm>
                  <a:off x="516425" y="1175300"/>
                  <a:ext cx="9675" cy="9675"/>
                </a:xfrm>
                <a:custGeom>
                  <a:rect b="b" l="l" r="r" t="t"/>
                  <a:pathLst>
                    <a:path extrusionOk="0" h="387" w="387">
                      <a:moveTo>
                        <a:pt x="193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1"/>
                        <a:pt x="87" y="387"/>
                        <a:pt x="193" y="387"/>
                      </a:cubicBezTo>
                      <a:cubicBezTo>
                        <a:pt x="301" y="387"/>
                        <a:pt x="387" y="301"/>
                        <a:pt x="387" y="194"/>
                      </a:cubicBezTo>
                      <a:cubicBezTo>
                        <a:pt x="387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71" name="Google Shape;5371;p16"/>
                <p:cNvSpPr/>
                <p:nvPr/>
              </p:nvSpPr>
              <p:spPr>
                <a:xfrm>
                  <a:off x="554525" y="11753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3" y="0"/>
                      </a:moveTo>
                      <a:cubicBezTo>
                        <a:pt x="262" y="0"/>
                        <a:pt x="261" y="0"/>
                        <a:pt x="261" y="0"/>
                      </a:cubicBezTo>
                      <a:cubicBezTo>
                        <a:pt x="260" y="0"/>
                        <a:pt x="259" y="0"/>
                        <a:pt x="259" y="0"/>
                      </a:cubicBezTo>
                      <a:cubicBezTo>
                        <a:pt x="86" y="0"/>
                        <a:pt x="0" y="209"/>
                        <a:pt x="123" y="331"/>
                      </a:cubicBezTo>
                      <a:cubicBezTo>
                        <a:pt x="162" y="371"/>
                        <a:pt x="211" y="389"/>
                        <a:pt x="258" y="389"/>
                      </a:cubicBezTo>
                      <a:cubicBezTo>
                        <a:pt x="358" y="389"/>
                        <a:pt x="453" y="311"/>
                        <a:pt x="453" y="194"/>
                      </a:cubicBezTo>
                      <a:cubicBezTo>
                        <a:pt x="453" y="88"/>
                        <a:pt x="368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72" name="Google Shape;5372;p16"/>
                <p:cNvSpPr/>
                <p:nvPr/>
              </p:nvSpPr>
              <p:spPr>
                <a:xfrm>
                  <a:off x="595925" y="1175300"/>
                  <a:ext cx="9700" cy="9675"/>
                </a:xfrm>
                <a:custGeom>
                  <a:rect b="b" l="l" r="r" t="t"/>
                  <a:pathLst>
                    <a:path extrusionOk="0" h="387" w="388">
                      <a:moveTo>
                        <a:pt x="193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1"/>
                        <a:pt x="87" y="387"/>
                        <a:pt x="193" y="387"/>
                      </a:cubicBezTo>
                      <a:cubicBezTo>
                        <a:pt x="301" y="387"/>
                        <a:pt x="387" y="301"/>
                        <a:pt x="387" y="194"/>
                      </a:cubicBezTo>
                      <a:cubicBezTo>
                        <a:pt x="387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73" name="Google Shape;5373;p16"/>
                <p:cNvSpPr/>
                <p:nvPr/>
              </p:nvSpPr>
              <p:spPr>
                <a:xfrm>
                  <a:off x="634025" y="117530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4" y="0"/>
                      </a:moveTo>
                      <a:cubicBezTo>
                        <a:pt x="263" y="0"/>
                        <a:pt x="262" y="0"/>
                        <a:pt x="261" y="0"/>
                      </a:cubicBezTo>
                      <a:cubicBezTo>
                        <a:pt x="260" y="0"/>
                        <a:pt x="260" y="0"/>
                        <a:pt x="259" y="0"/>
                      </a:cubicBezTo>
                      <a:cubicBezTo>
                        <a:pt x="87" y="0"/>
                        <a:pt x="1" y="209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9" y="389"/>
                        <a:pt x="454" y="311"/>
                        <a:pt x="455" y="194"/>
                      </a:cubicBezTo>
                      <a:cubicBezTo>
                        <a:pt x="455" y="88"/>
                        <a:pt x="368" y="0"/>
                        <a:pt x="26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74" name="Google Shape;5374;p16"/>
                <p:cNvSpPr/>
                <p:nvPr/>
              </p:nvSpPr>
              <p:spPr>
                <a:xfrm>
                  <a:off x="673775" y="117530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0"/>
                      </a:moveTo>
                      <a:cubicBezTo>
                        <a:pt x="88" y="0"/>
                        <a:pt x="0" y="208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1"/>
                        <a:pt x="455" y="194"/>
                      </a:cubicBezTo>
                      <a:cubicBezTo>
                        <a:pt x="455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75" name="Google Shape;5375;p16"/>
                <p:cNvSpPr/>
                <p:nvPr/>
              </p:nvSpPr>
              <p:spPr>
                <a:xfrm>
                  <a:off x="715200" y="117530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4" y="0"/>
                      </a:moveTo>
                      <a:cubicBezTo>
                        <a:pt x="86" y="0"/>
                        <a:pt x="0" y="87"/>
                        <a:pt x="0" y="194"/>
                      </a:cubicBezTo>
                      <a:cubicBezTo>
                        <a:pt x="0" y="301"/>
                        <a:pt x="86" y="387"/>
                        <a:pt x="194" y="387"/>
                      </a:cubicBezTo>
                      <a:cubicBezTo>
                        <a:pt x="300" y="387"/>
                        <a:pt x="388" y="301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76" name="Google Shape;5376;p16"/>
                <p:cNvSpPr/>
                <p:nvPr/>
              </p:nvSpPr>
              <p:spPr>
                <a:xfrm>
                  <a:off x="753300" y="117530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3" y="0"/>
                      </a:moveTo>
                      <a:cubicBezTo>
                        <a:pt x="262" y="0"/>
                        <a:pt x="261" y="0"/>
                        <a:pt x="260" y="0"/>
                      </a:cubicBezTo>
                      <a:cubicBezTo>
                        <a:pt x="87" y="0"/>
                        <a:pt x="1" y="208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9" y="389"/>
                        <a:pt x="454" y="311"/>
                        <a:pt x="454" y="194"/>
                      </a:cubicBezTo>
                      <a:cubicBezTo>
                        <a:pt x="454" y="88"/>
                        <a:pt x="368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77" name="Google Shape;5377;p16"/>
                <p:cNvSpPr/>
                <p:nvPr/>
              </p:nvSpPr>
              <p:spPr>
                <a:xfrm>
                  <a:off x="794700" y="117530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1"/>
                        <a:pt x="87" y="387"/>
                        <a:pt x="194" y="387"/>
                      </a:cubicBezTo>
                      <a:cubicBezTo>
                        <a:pt x="300" y="387"/>
                        <a:pt x="388" y="301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78" name="Google Shape;5378;p16"/>
                <p:cNvSpPr/>
                <p:nvPr/>
              </p:nvSpPr>
              <p:spPr>
                <a:xfrm>
                  <a:off x="832825" y="11753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0"/>
                      </a:cubicBezTo>
                      <a:cubicBezTo>
                        <a:pt x="87" y="0"/>
                        <a:pt x="0" y="208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1"/>
                        <a:pt x="453" y="194"/>
                      </a:cubicBezTo>
                      <a:cubicBezTo>
                        <a:pt x="453" y="88"/>
                        <a:pt x="369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79" name="Google Shape;5379;p16"/>
                <p:cNvSpPr/>
                <p:nvPr/>
              </p:nvSpPr>
              <p:spPr>
                <a:xfrm>
                  <a:off x="872575" y="11753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2" y="0"/>
                      </a:moveTo>
                      <a:cubicBezTo>
                        <a:pt x="261" y="0"/>
                        <a:pt x="261" y="0"/>
                        <a:pt x="260" y="0"/>
                      </a:cubicBezTo>
                      <a:cubicBezTo>
                        <a:pt x="259" y="0"/>
                        <a:pt x="258" y="0"/>
                        <a:pt x="258" y="0"/>
                      </a:cubicBezTo>
                      <a:cubicBezTo>
                        <a:pt x="86" y="0"/>
                        <a:pt x="1" y="209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4" y="311"/>
                        <a:pt x="454" y="194"/>
                      </a:cubicBezTo>
                      <a:cubicBezTo>
                        <a:pt x="454" y="88"/>
                        <a:pt x="369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80" name="Google Shape;5380;p16"/>
                <p:cNvSpPr/>
                <p:nvPr/>
              </p:nvSpPr>
              <p:spPr>
                <a:xfrm>
                  <a:off x="913950" y="117530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5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1"/>
                        <a:pt x="87" y="387"/>
                        <a:pt x="195" y="387"/>
                      </a:cubicBezTo>
                      <a:cubicBezTo>
                        <a:pt x="302" y="387"/>
                        <a:pt x="389" y="301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81" name="Google Shape;5381;p16"/>
                <p:cNvSpPr/>
                <p:nvPr/>
              </p:nvSpPr>
              <p:spPr>
                <a:xfrm>
                  <a:off x="953700" y="117530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5" y="0"/>
                      </a:moveTo>
                      <a:cubicBezTo>
                        <a:pt x="89" y="0"/>
                        <a:pt x="1" y="87"/>
                        <a:pt x="1" y="194"/>
                      </a:cubicBezTo>
                      <a:cubicBezTo>
                        <a:pt x="1" y="301"/>
                        <a:pt x="89" y="387"/>
                        <a:pt x="195" y="387"/>
                      </a:cubicBezTo>
                      <a:cubicBezTo>
                        <a:pt x="302" y="387"/>
                        <a:pt x="389" y="301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82" name="Google Shape;5382;p16"/>
                <p:cNvSpPr/>
                <p:nvPr/>
              </p:nvSpPr>
              <p:spPr>
                <a:xfrm>
                  <a:off x="993450" y="117530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5" y="0"/>
                      </a:moveTo>
                      <a:cubicBezTo>
                        <a:pt x="89" y="0"/>
                        <a:pt x="1" y="87"/>
                        <a:pt x="1" y="194"/>
                      </a:cubicBezTo>
                      <a:cubicBezTo>
                        <a:pt x="1" y="301"/>
                        <a:pt x="89" y="387"/>
                        <a:pt x="195" y="387"/>
                      </a:cubicBezTo>
                      <a:cubicBezTo>
                        <a:pt x="303" y="387"/>
                        <a:pt x="389" y="301"/>
                        <a:pt x="389" y="194"/>
                      </a:cubicBezTo>
                      <a:cubicBezTo>
                        <a:pt x="389" y="87"/>
                        <a:pt x="303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83" name="Google Shape;5383;p16"/>
                <p:cNvSpPr/>
                <p:nvPr/>
              </p:nvSpPr>
              <p:spPr>
                <a:xfrm>
                  <a:off x="1033225" y="117530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1"/>
                        <a:pt x="88" y="387"/>
                        <a:pt x="194" y="387"/>
                      </a:cubicBezTo>
                      <a:cubicBezTo>
                        <a:pt x="302" y="387"/>
                        <a:pt x="388" y="301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84" name="Google Shape;5384;p16"/>
                <p:cNvSpPr/>
                <p:nvPr/>
              </p:nvSpPr>
              <p:spPr>
                <a:xfrm>
                  <a:off x="1072975" y="117530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1"/>
                        <a:pt x="88" y="387"/>
                        <a:pt x="194" y="387"/>
                      </a:cubicBezTo>
                      <a:cubicBezTo>
                        <a:pt x="302" y="387"/>
                        <a:pt x="388" y="301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85" name="Google Shape;5385;p16"/>
                <p:cNvSpPr/>
                <p:nvPr/>
              </p:nvSpPr>
              <p:spPr>
                <a:xfrm>
                  <a:off x="1112725" y="117530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1"/>
                        <a:pt x="88" y="387"/>
                        <a:pt x="194" y="387"/>
                      </a:cubicBezTo>
                      <a:cubicBezTo>
                        <a:pt x="302" y="387"/>
                        <a:pt x="388" y="301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86" name="Google Shape;5386;p16"/>
                <p:cNvSpPr/>
                <p:nvPr/>
              </p:nvSpPr>
              <p:spPr>
                <a:xfrm>
                  <a:off x="1152500" y="1175300"/>
                  <a:ext cx="9700" cy="9675"/>
                </a:xfrm>
                <a:custGeom>
                  <a:rect b="b" l="l" r="r" t="t"/>
                  <a:pathLst>
                    <a:path extrusionOk="0" h="387" w="388">
                      <a:moveTo>
                        <a:pt x="193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1"/>
                        <a:pt x="87" y="387"/>
                        <a:pt x="193" y="387"/>
                      </a:cubicBezTo>
                      <a:cubicBezTo>
                        <a:pt x="301" y="387"/>
                        <a:pt x="388" y="301"/>
                        <a:pt x="388" y="194"/>
                      </a:cubicBezTo>
                      <a:cubicBezTo>
                        <a:pt x="388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87" name="Google Shape;5387;p16"/>
                <p:cNvSpPr/>
                <p:nvPr/>
              </p:nvSpPr>
              <p:spPr>
                <a:xfrm>
                  <a:off x="1192275" y="1175300"/>
                  <a:ext cx="9675" cy="9675"/>
                </a:xfrm>
                <a:custGeom>
                  <a:rect b="b" l="l" r="r" t="t"/>
                  <a:pathLst>
                    <a:path extrusionOk="0" h="387" w="387">
                      <a:moveTo>
                        <a:pt x="193" y="0"/>
                      </a:moveTo>
                      <a:cubicBezTo>
                        <a:pt x="86" y="0"/>
                        <a:pt x="0" y="87"/>
                        <a:pt x="0" y="194"/>
                      </a:cubicBezTo>
                      <a:cubicBezTo>
                        <a:pt x="0" y="301"/>
                        <a:pt x="86" y="387"/>
                        <a:pt x="193" y="387"/>
                      </a:cubicBezTo>
                      <a:cubicBezTo>
                        <a:pt x="300" y="387"/>
                        <a:pt x="387" y="301"/>
                        <a:pt x="387" y="194"/>
                      </a:cubicBezTo>
                      <a:cubicBezTo>
                        <a:pt x="387" y="87"/>
                        <a:pt x="300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88" name="Google Shape;5388;p16"/>
                <p:cNvSpPr/>
                <p:nvPr/>
              </p:nvSpPr>
              <p:spPr>
                <a:xfrm>
                  <a:off x="1232025" y="1175300"/>
                  <a:ext cx="9675" cy="9675"/>
                </a:xfrm>
                <a:custGeom>
                  <a:rect b="b" l="l" r="r" t="t"/>
                  <a:pathLst>
                    <a:path extrusionOk="0" h="387" w="387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1"/>
                        <a:pt x="87" y="387"/>
                        <a:pt x="194" y="387"/>
                      </a:cubicBezTo>
                      <a:cubicBezTo>
                        <a:pt x="300" y="387"/>
                        <a:pt x="387" y="301"/>
                        <a:pt x="387" y="194"/>
                      </a:cubicBezTo>
                      <a:cubicBezTo>
                        <a:pt x="387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89" name="Google Shape;5389;p16"/>
                <p:cNvSpPr/>
                <p:nvPr/>
              </p:nvSpPr>
              <p:spPr>
                <a:xfrm>
                  <a:off x="236475" y="114120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0" y="0"/>
                      </a:moveTo>
                      <a:cubicBezTo>
                        <a:pt x="87" y="0"/>
                        <a:pt x="1" y="209"/>
                        <a:pt x="122" y="331"/>
                      </a:cubicBezTo>
                      <a:cubicBezTo>
                        <a:pt x="162" y="370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8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90" name="Google Shape;5390;p16"/>
                <p:cNvSpPr/>
                <p:nvPr/>
              </p:nvSpPr>
              <p:spPr>
                <a:xfrm>
                  <a:off x="276225" y="1141200"/>
                  <a:ext cx="11375" cy="9700"/>
                </a:xfrm>
                <a:custGeom>
                  <a:rect b="b" l="l" r="r" t="t"/>
                  <a:pathLst>
                    <a:path extrusionOk="0" h="388" w="455">
                      <a:moveTo>
                        <a:pt x="260" y="0"/>
                      </a:moveTo>
                      <a:cubicBezTo>
                        <a:pt x="87" y="0"/>
                        <a:pt x="1" y="208"/>
                        <a:pt x="124" y="331"/>
                      </a:cubicBezTo>
                      <a:cubicBezTo>
                        <a:pt x="163" y="370"/>
                        <a:pt x="211" y="387"/>
                        <a:pt x="259" y="387"/>
                      </a:cubicBezTo>
                      <a:cubicBezTo>
                        <a:pt x="358" y="387"/>
                        <a:pt x="454" y="310"/>
                        <a:pt x="454" y="194"/>
                      </a:cubicBezTo>
                      <a:cubicBezTo>
                        <a:pt x="454" y="87"/>
                        <a:pt x="368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91" name="Google Shape;5391;p16"/>
                <p:cNvSpPr/>
                <p:nvPr/>
              </p:nvSpPr>
              <p:spPr>
                <a:xfrm>
                  <a:off x="317625" y="114120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0"/>
                        <a:pt x="87" y="387"/>
                        <a:pt x="194" y="387"/>
                      </a:cubicBezTo>
                      <a:cubicBezTo>
                        <a:pt x="302" y="387"/>
                        <a:pt x="388" y="300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92" name="Google Shape;5392;p16"/>
                <p:cNvSpPr/>
                <p:nvPr/>
              </p:nvSpPr>
              <p:spPr>
                <a:xfrm>
                  <a:off x="355750" y="1141200"/>
                  <a:ext cx="11350" cy="9700"/>
                </a:xfrm>
                <a:custGeom>
                  <a:rect b="b" l="l" r="r" t="t"/>
                  <a:pathLst>
                    <a:path extrusionOk="0" h="388" w="454">
                      <a:moveTo>
                        <a:pt x="259" y="0"/>
                      </a:moveTo>
                      <a:cubicBezTo>
                        <a:pt x="87" y="0"/>
                        <a:pt x="0" y="208"/>
                        <a:pt x="123" y="331"/>
                      </a:cubicBezTo>
                      <a:cubicBezTo>
                        <a:pt x="162" y="370"/>
                        <a:pt x="210" y="387"/>
                        <a:pt x="258" y="387"/>
                      </a:cubicBezTo>
                      <a:cubicBezTo>
                        <a:pt x="357" y="387"/>
                        <a:pt x="453" y="310"/>
                        <a:pt x="453" y="194"/>
                      </a:cubicBezTo>
                      <a:cubicBezTo>
                        <a:pt x="453" y="87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93" name="Google Shape;5393;p16"/>
                <p:cNvSpPr/>
                <p:nvPr/>
              </p:nvSpPr>
              <p:spPr>
                <a:xfrm>
                  <a:off x="397125" y="114120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5" y="0"/>
                      </a:moveTo>
                      <a:cubicBezTo>
                        <a:pt x="88" y="0"/>
                        <a:pt x="1" y="87"/>
                        <a:pt x="1" y="194"/>
                      </a:cubicBezTo>
                      <a:cubicBezTo>
                        <a:pt x="1" y="300"/>
                        <a:pt x="88" y="387"/>
                        <a:pt x="195" y="387"/>
                      </a:cubicBezTo>
                      <a:cubicBezTo>
                        <a:pt x="302" y="387"/>
                        <a:pt x="389" y="300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94" name="Google Shape;5394;p16"/>
                <p:cNvSpPr/>
                <p:nvPr/>
              </p:nvSpPr>
              <p:spPr>
                <a:xfrm>
                  <a:off x="435250" y="11412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0" y="209"/>
                        <a:pt x="123" y="331"/>
                      </a:cubicBezTo>
                      <a:cubicBezTo>
                        <a:pt x="163" y="370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95" name="Google Shape;5395;p16"/>
                <p:cNvSpPr/>
                <p:nvPr/>
              </p:nvSpPr>
              <p:spPr>
                <a:xfrm>
                  <a:off x="475000" y="11412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1" y="208"/>
                        <a:pt x="122" y="331"/>
                      </a:cubicBezTo>
                      <a:cubicBezTo>
                        <a:pt x="162" y="370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96" name="Google Shape;5396;p16"/>
                <p:cNvSpPr/>
                <p:nvPr/>
              </p:nvSpPr>
              <p:spPr>
                <a:xfrm>
                  <a:off x="516425" y="1141200"/>
                  <a:ext cx="9675" cy="9675"/>
                </a:xfrm>
                <a:custGeom>
                  <a:rect b="b" l="l" r="r" t="t"/>
                  <a:pathLst>
                    <a:path extrusionOk="0" h="387" w="387">
                      <a:moveTo>
                        <a:pt x="193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0"/>
                        <a:pt x="87" y="387"/>
                        <a:pt x="193" y="387"/>
                      </a:cubicBezTo>
                      <a:cubicBezTo>
                        <a:pt x="301" y="387"/>
                        <a:pt x="387" y="300"/>
                        <a:pt x="387" y="194"/>
                      </a:cubicBezTo>
                      <a:cubicBezTo>
                        <a:pt x="387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97" name="Google Shape;5397;p16"/>
                <p:cNvSpPr/>
                <p:nvPr/>
              </p:nvSpPr>
              <p:spPr>
                <a:xfrm>
                  <a:off x="554500" y="114120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2" y="0"/>
                      </a:moveTo>
                      <a:cubicBezTo>
                        <a:pt x="87" y="0"/>
                        <a:pt x="1" y="208"/>
                        <a:pt x="124" y="331"/>
                      </a:cubicBezTo>
                      <a:cubicBezTo>
                        <a:pt x="163" y="370"/>
                        <a:pt x="212" y="388"/>
                        <a:pt x="260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98" name="Google Shape;5398;p16"/>
                <p:cNvSpPr/>
                <p:nvPr/>
              </p:nvSpPr>
              <p:spPr>
                <a:xfrm>
                  <a:off x="595925" y="1141200"/>
                  <a:ext cx="9700" cy="9675"/>
                </a:xfrm>
                <a:custGeom>
                  <a:rect b="b" l="l" r="r" t="t"/>
                  <a:pathLst>
                    <a:path extrusionOk="0" h="387" w="388">
                      <a:moveTo>
                        <a:pt x="193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0"/>
                        <a:pt x="87" y="387"/>
                        <a:pt x="193" y="387"/>
                      </a:cubicBezTo>
                      <a:cubicBezTo>
                        <a:pt x="301" y="387"/>
                        <a:pt x="387" y="300"/>
                        <a:pt x="387" y="194"/>
                      </a:cubicBezTo>
                      <a:cubicBezTo>
                        <a:pt x="387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99" name="Google Shape;5399;p16"/>
                <p:cNvSpPr/>
                <p:nvPr/>
              </p:nvSpPr>
              <p:spPr>
                <a:xfrm>
                  <a:off x="634025" y="114120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0"/>
                      </a:moveTo>
                      <a:cubicBezTo>
                        <a:pt x="88" y="0"/>
                        <a:pt x="0" y="208"/>
                        <a:pt x="123" y="331"/>
                      </a:cubicBezTo>
                      <a:cubicBezTo>
                        <a:pt x="163" y="370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3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00" name="Google Shape;5400;p16"/>
                <p:cNvSpPr/>
                <p:nvPr/>
              </p:nvSpPr>
              <p:spPr>
                <a:xfrm>
                  <a:off x="673775" y="114120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0"/>
                      </a:moveTo>
                      <a:cubicBezTo>
                        <a:pt x="88" y="0"/>
                        <a:pt x="0" y="209"/>
                        <a:pt x="123" y="331"/>
                      </a:cubicBezTo>
                      <a:cubicBezTo>
                        <a:pt x="163" y="370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3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01" name="Google Shape;5401;p16"/>
                <p:cNvSpPr/>
                <p:nvPr/>
              </p:nvSpPr>
              <p:spPr>
                <a:xfrm>
                  <a:off x="715200" y="114120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4" y="0"/>
                      </a:moveTo>
                      <a:cubicBezTo>
                        <a:pt x="86" y="0"/>
                        <a:pt x="0" y="87"/>
                        <a:pt x="0" y="194"/>
                      </a:cubicBezTo>
                      <a:cubicBezTo>
                        <a:pt x="0" y="300"/>
                        <a:pt x="86" y="387"/>
                        <a:pt x="194" y="387"/>
                      </a:cubicBezTo>
                      <a:cubicBezTo>
                        <a:pt x="300" y="387"/>
                        <a:pt x="388" y="300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02" name="Google Shape;5402;p16"/>
                <p:cNvSpPr/>
                <p:nvPr/>
              </p:nvSpPr>
              <p:spPr>
                <a:xfrm>
                  <a:off x="753300" y="114120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0" y="0"/>
                      </a:moveTo>
                      <a:cubicBezTo>
                        <a:pt x="87" y="0"/>
                        <a:pt x="1" y="209"/>
                        <a:pt x="122" y="331"/>
                      </a:cubicBezTo>
                      <a:cubicBezTo>
                        <a:pt x="162" y="370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6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03" name="Google Shape;5403;p16"/>
                <p:cNvSpPr/>
                <p:nvPr/>
              </p:nvSpPr>
              <p:spPr>
                <a:xfrm>
                  <a:off x="794700" y="114120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0"/>
                        <a:pt x="87" y="387"/>
                        <a:pt x="194" y="387"/>
                      </a:cubicBezTo>
                      <a:cubicBezTo>
                        <a:pt x="300" y="387"/>
                        <a:pt x="388" y="300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04" name="Google Shape;5404;p16"/>
                <p:cNvSpPr/>
                <p:nvPr/>
              </p:nvSpPr>
              <p:spPr>
                <a:xfrm>
                  <a:off x="832825" y="11412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7" y="0"/>
                        <a:pt x="0" y="209"/>
                        <a:pt x="122" y="331"/>
                      </a:cubicBezTo>
                      <a:cubicBezTo>
                        <a:pt x="161" y="370"/>
                        <a:pt x="210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6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05" name="Google Shape;5405;p16"/>
                <p:cNvSpPr/>
                <p:nvPr/>
              </p:nvSpPr>
              <p:spPr>
                <a:xfrm>
                  <a:off x="872575" y="11412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0" y="208"/>
                        <a:pt x="122" y="331"/>
                      </a:cubicBezTo>
                      <a:cubicBezTo>
                        <a:pt x="161" y="370"/>
                        <a:pt x="210" y="388"/>
                        <a:pt x="258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06" name="Google Shape;5406;p16"/>
                <p:cNvSpPr/>
                <p:nvPr/>
              </p:nvSpPr>
              <p:spPr>
                <a:xfrm>
                  <a:off x="913950" y="114120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5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0"/>
                        <a:pt x="87" y="387"/>
                        <a:pt x="195" y="387"/>
                      </a:cubicBezTo>
                      <a:cubicBezTo>
                        <a:pt x="302" y="387"/>
                        <a:pt x="389" y="300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07" name="Google Shape;5407;p16"/>
                <p:cNvSpPr/>
                <p:nvPr/>
              </p:nvSpPr>
              <p:spPr>
                <a:xfrm>
                  <a:off x="953700" y="114120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5" y="0"/>
                      </a:moveTo>
                      <a:cubicBezTo>
                        <a:pt x="89" y="0"/>
                        <a:pt x="1" y="87"/>
                        <a:pt x="1" y="194"/>
                      </a:cubicBezTo>
                      <a:cubicBezTo>
                        <a:pt x="1" y="300"/>
                        <a:pt x="89" y="387"/>
                        <a:pt x="195" y="387"/>
                      </a:cubicBezTo>
                      <a:cubicBezTo>
                        <a:pt x="302" y="387"/>
                        <a:pt x="389" y="300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08" name="Google Shape;5408;p16"/>
                <p:cNvSpPr/>
                <p:nvPr/>
              </p:nvSpPr>
              <p:spPr>
                <a:xfrm>
                  <a:off x="993450" y="114120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5" y="0"/>
                      </a:moveTo>
                      <a:cubicBezTo>
                        <a:pt x="89" y="0"/>
                        <a:pt x="1" y="87"/>
                        <a:pt x="1" y="194"/>
                      </a:cubicBezTo>
                      <a:cubicBezTo>
                        <a:pt x="1" y="300"/>
                        <a:pt x="89" y="387"/>
                        <a:pt x="195" y="387"/>
                      </a:cubicBezTo>
                      <a:cubicBezTo>
                        <a:pt x="303" y="387"/>
                        <a:pt x="389" y="300"/>
                        <a:pt x="389" y="194"/>
                      </a:cubicBezTo>
                      <a:cubicBezTo>
                        <a:pt x="389" y="87"/>
                        <a:pt x="303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09" name="Google Shape;5409;p16"/>
                <p:cNvSpPr/>
                <p:nvPr/>
              </p:nvSpPr>
              <p:spPr>
                <a:xfrm>
                  <a:off x="1033225" y="114120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0"/>
                        <a:pt x="88" y="387"/>
                        <a:pt x="194" y="387"/>
                      </a:cubicBezTo>
                      <a:cubicBezTo>
                        <a:pt x="302" y="387"/>
                        <a:pt x="388" y="300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10" name="Google Shape;5410;p16"/>
                <p:cNvSpPr/>
                <p:nvPr/>
              </p:nvSpPr>
              <p:spPr>
                <a:xfrm>
                  <a:off x="1072975" y="114120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0"/>
                        <a:pt x="88" y="387"/>
                        <a:pt x="194" y="387"/>
                      </a:cubicBezTo>
                      <a:cubicBezTo>
                        <a:pt x="302" y="387"/>
                        <a:pt x="388" y="300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11" name="Google Shape;5411;p16"/>
                <p:cNvSpPr/>
                <p:nvPr/>
              </p:nvSpPr>
              <p:spPr>
                <a:xfrm>
                  <a:off x="1112725" y="114120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0"/>
                        <a:pt x="88" y="387"/>
                        <a:pt x="194" y="387"/>
                      </a:cubicBezTo>
                      <a:cubicBezTo>
                        <a:pt x="302" y="387"/>
                        <a:pt x="388" y="300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12" name="Google Shape;5412;p16"/>
                <p:cNvSpPr/>
                <p:nvPr/>
              </p:nvSpPr>
              <p:spPr>
                <a:xfrm>
                  <a:off x="1152500" y="1141200"/>
                  <a:ext cx="9700" cy="9675"/>
                </a:xfrm>
                <a:custGeom>
                  <a:rect b="b" l="l" r="r" t="t"/>
                  <a:pathLst>
                    <a:path extrusionOk="0" h="387" w="388">
                      <a:moveTo>
                        <a:pt x="193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0"/>
                        <a:pt x="87" y="387"/>
                        <a:pt x="193" y="387"/>
                      </a:cubicBezTo>
                      <a:cubicBezTo>
                        <a:pt x="301" y="387"/>
                        <a:pt x="388" y="300"/>
                        <a:pt x="388" y="194"/>
                      </a:cubicBezTo>
                      <a:cubicBezTo>
                        <a:pt x="388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13" name="Google Shape;5413;p16"/>
                <p:cNvSpPr/>
                <p:nvPr/>
              </p:nvSpPr>
              <p:spPr>
                <a:xfrm>
                  <a:off x="1192275" y="1141200"/>
                  <a:ext cx="9675" cy="9675"/>
                </a:xfrm>
                <a:custGeom>
                  <a:rect b="b" l="l" r="r" t="t"/>
                  <a:pathLst>
                    <a:path extrusionOk="0" h="387" w="387">
                      <a:moveTo>
                        <a:pt x="193" y="0"/>
                      </a:moveTo>
                      <a:cubicBezTo>
                        <a:pt x="86" y="0"/>
                        <a:pt x="0" y="87"/>
                        <a:pt x="0" y="194"/>
                      </a:cubicBezTo>
                      <a:cubicBezTo>
                        <a:pt x="0" y="300"/>
                        <a:pt x="86" y="387"/>
                        <a:pt x="193" y="387"/>
                      </a:cubicBezTo>
                      <a:cubicBezTo>
                        <a:pt x="300" y="387"/>
                        <a:pt x="387" y="300"/>
                        <a:pt x="387" y="194"/>
                      </a:cubicBezTo>
                      <a:cubicBezTo>
                        <a:pt x="387" y="87"/>
                        <a:pt x="300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14" name="Google Shape;5414;p16"/>
                <p:cNvSpPr/>
                <p:nvPr/>
              </p:nvSpPr>
              <p:spPr>
                <a:xfrm>
                  <a:off x="1232025" y="1141200"/>
                  <a:ext cx="9675" cy="9675"/>
                </a:xfrm>
                <a:custGeom>
                  <a:rect b="b" l="l" r="r" t="t"/>
                  <a:pathLst>
                    <a:path extrusionOk="0" h="387" w="387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0"/>
                        <a:pt x="87" y="387"/>
                        <a:pt x="194" y="387"/>
                      </a:cubicBezTo>
                      <a:cubicBezTo>
                        <a:pt x="300" y="387"/>
                        <a:pt x="387" y="300"/>
                        <a:pt x="387" y="194"/>
                      </a:cubicBezTo>
                      <a:cubicBezTo>
                        <a:pt x="387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15" name="Google Shape;5415;p16"/>
                <p:cNvSpPr/>
                <p:nvPr/>
              </p:nvSpPr>
              <p:spPr>
                <a:xfrm>
                  <a:off x="236475" y="11070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0" y="1"/>
                      </a:moveTo>
                      <a:cubicBezTo>
                        <a:pt x="87" y="1"/>
                        <a:pt x="1" y="209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9" y="389"/>
                        <a:pt x="454" y="312"/>
                        <a:pt x="454" y="195"/>
                      </a:cubicBezTo>
                      <a:cubicBezTo>
                        <a:pt x="454" y="87"/>
                        <a:pt x="368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16" name="Google Shape;5416;p16"/>
                <p:cNvSpPr/>
                <p:nvPr/>
              </p:nvSpPr>
              <p:spPr>
                <a:xfrm>
                  <a:off x="276225" y="11070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0" y="1"/>
                      </a:moveTo>
                      <a:cubicBezTo>
                        <a:pt x="87" y="1"/>
                        <a:pt x="1" y="209"/>
                        <a:pt x="124" y="331"/>
                      </a:cubicBezTo>
                      <a:cubicBezTo>
                        <a:pt x="163" y="371"/>
                        <a:pt x="212" y="388"/>
                        <a:pt x="259" y="388"/>
                      </a:cubicBezTo>
                      <a:cubicBezTo>
                        <a:pt x="359" y="388"/>
                        <a:pt x="454" y="312"/>
                        <a:pt x="454" y="195"/>
                      </a:cubicBezTo>
                      <a:cubicBezTo>
                        <a:pt x="454" y="87"/>
                        <a:pt x="368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17" name="Google Shape;5417;p16"/>
                <p:cNvSpPr/>
                <p:nvPr/>
              </p:nvSpPr>
              <p:spPr>
                <a:xfrm>
                  <a:off x="317625" y="11070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4" y="389"/>
                      </a:cubicBezTo>
                      <a:cubicBezTo>
                        <a:pt x="302" y="389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18" name="Google Shape;5418;p16"/>
                <p:cNvSpPr/>
                <p:nvPr/>
              </p:nvSpPr>
              <p:spPr>
                <a:xfrm>
                  <a:off x="355750" y="1107075"/>
                  <a:ext cx="11350" cy="9700"/>
                </a:xfrm>
                <a:custGeom>
                  <a:rect b="b" l="l" r="r" t="t"/>
                  <a:pathLst>
                    <a:path extrusionOk="0" h="388" w="454">
                      <a:moveTo>
                        <a:pt x="259" y="1"/>
                      </a:moveTo>
                      <a:cubicBezTo>
                        <a:pt x="87" y="1"/>
                        <a:pt x="0" y="209"/>
                        <a:pt x="123" y="331"/>
                      </a:cubicBezTo>
                      <a:cubicBezTo>
                        <a:pt x="162" y="370"/>
                        <a:pt x="210" y="388"/>
                        <a:pt x="258" y="388"/>
                      </a:cubicBezTo>
                      <a:cubicBezTo>
                        <a:pt x="357" y="388"/>
                        <a:pt x="453" y="311"/>
                        <a:pt x="453" y="195"/>
                      </a:cubicBezTo>
                      <a:cubicBezTo>
                        <a:pt x="453" y="87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19" name="Google Shape;5419;p16"/>
                <p:cNvSpPr/>
                <p:nvPr/>
              </p:nvSpPr>
              <p:spPr>
                <a:xfrm>
                  <a:off x="397125" y="11070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8" y="1"/>
                        <a:pt x="1" y="87"/>
                        <a:pt x="1" y="195"/>
                      </a:cubicBezTo>
                      <a:cubicBezTo>
                        <a:pt x="1" y="301"/>
                        <a:pt x="88" y="389"/>
                        <a:pt x="195" y="389"/>
                      </a:cubicBezTo>
                      <a:cubicBezTo>
                        <a:pt x="302" y="389"/>
                        <a:pt x="389" y="301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20" name="Google Shape;5420;p16"/>
                <p:cNvSpPr/>
                <p:nvPr/>
              </p:nvSpPr>
              <p:spPr>
                <a:xfrm>
                  <a:off x="435250" y="11070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0" y="209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21" name="Google Shape;5421;p16"/>
                <p:cNvSpPr/>
                <p:nvPr/>
              </p:nvSpPr>
              <p:spPr>
                <a:xfrm>
                  <a:off x="475000" y="11070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1" y="209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22" name="Google Shape;5422;p16"/>
                <p:cNvSpPr/>
                <p:nvPr/>
              </p:nvSpPr>
              <p:spPr>
                <a:xfrm>
                  <a:off x="516425" y="110707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3" y="389"/>
                      </a:cubicBezTo>
                      <a:cubicBezTo>
                        <a:pt x="301" y="389"/>
                        <a:pt x="387" y="301"/>
                        <a:pt x="387" y="195"/>
                      </a:cubicBezTo>
                      <a:cubicBezTo>
                        <a:pt x="387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23" name="Google Shape;5423;p16"/>
                <p:cNvSpPr/>
                <p:nvPr/>
              </p:nvSpPr>
              <p:spPr>
                <a:xfrm>
                  <a:off x="554500" y="11070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2" y="1"/>
                      </a:moveTo>
                      <a:cubicBezTo>
                        <a:pt x="87" y="1"/>
                        <a:pt x="1" y="209"/>
                        <a:pt x="124" y="331"/>
                      </a:cubicBezTo>
                      <a:cubicBezTo>
                        <a:pt x="163" y="371"/>
                        <a:pt x="212" y="389"/>
                        <a:pt x="259" y="389"/>
                      </a:cubicBezTo>
                      <a:cubicBezTo>
                        <a:pt x="359" y="389"/>
                        <a:pt x="454" y="312"/>
                        <a:pt x="454" y="195"/>
                      </a:cubicBezTo>
                      <a:cubicBezTo>
                        <a:pt x="454" y="87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24" name="Google Shape;5424;p16"/>
                <p:cNvSpPr/>
                <p:nvPr/>
              </p:nvSpPr>
              <p:spPr>
                <a:xfrm>
                  <a:off x="595925" y="1107075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9"/>
                        <a:pt x="193" y="389"/>
                      </a:cubicBezTo>
                      <a:cubicBezTo>
                        <a:pt x="301" y="389"/>
                        <a:pt x="387" y="301"/>
                        <a:pt x="387" y="195"/>
                      </a:cubicBezTo>
                      <a:cubicBezTo>
                        <a:pt x="387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25" name="Google Shape;5425;p16"/>
                <p:cNvSpPr/>
                <p:nvPr/>
              </p:nvSpPr>
              <p:spPr>
                <a:xfrm>
                  <a:off x="634025" y="11070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1"/>
                      </a:moveTo>
                      <a:cubicBezTo>
                        <a:pt x="88" y="1"/>
                        <a:pt x="0" y="209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9" y="389"/>
                        <a:pt x="454" y="312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26" name="Google Shape;5426;p16"/>
                <p:cNvSpPr/>
                <p:nvPr/>
              </p:nvSpPr>
              <p:spPr>
                <a:xfrm>
                  <a:off x="673775" y="11070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1"/>
                      </a:moveTo>
                      <a:cubicBezTo>
                        <a:pt x="88" y="1"/>
                        <a:pt x="0" y="209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2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27" name="Google Shape;5427;p16"/>
                <p:cNvSpPr/>
                <p:nvPr/>
              </p:nvSpPr>
              <p:spPr>
                <a:xfrm>
                  <a:off x="715200" y="11070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6" y="1"/>
                        <a:pt x="0" y="87"/>
                        <a:pt x="0" y="195"/>
                      </a:cubicBezTo>
                      <a:cubicBezTo>
                        <a:pt x="0" y="301"/>
                        <a:pt x="86" y="389"/>
                        <a:pt x="194" y="389"/>
                      </a:cubicBezTo>
                      <a:cubicBezTo>
                        <a:pt x="300" y="389"/>
                        <a:pt x="388" y="301"/>
                        <a:pt x="388" y="195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28" name="Google Shape;5428;p16"/>
                <p:cNvSpPr/>
                <p:nvPr/>
              </p:nvSpPr>
              <p:spPr>
                <a:xfrm>
                  <a:off x="753300" y="11070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0" y="1"/>
                      </a:moveTo>
                      <a:cubicBezTo>
                        <a:pt x="87" y="1"/>
                        <a:pt x="1" y="209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9" y="389"/>
                        <a:pt x="454" y="312"/>
                        <a:pt x="454" y="195"/>
                      </a:cubicBezTo>
                      <a:cubicBezTo>
                        <a:pt x="454" y="87"/>
                        <a:pt x="366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29" name="Google Shape;5429;p16"/>
                <p:cNvSpPr/>
                <p:nvPr/>
              </p:nvSpPr>
              <p:spPr>
                <a:xfrm>
                  <a:off x="794700" y="11070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4" y="389"/>
                      </a:cubicBezTo>
                      <a:cubicBezTo>
                        <a:pt x="300" y="389"/>
                        <a:pt x="388" y="301"/>
                        <a:pt x="388" y="195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30" name="Google Shape;5430;p16"/>
                <p:cNvSpPr/>
                <p:nvPr/>
              </p:nvSpPr>
              <p:spPr>
                <a:xfrm>
                  <a:off x="832825" y="11070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1"/>
                      </a:moveTo>
                      <a:cubicBezTo>
                        <a:pt x="87" y="1"/>
                        <a:pt x="0" y="209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2"/>
                        <a:pt x="453" y="195"/>
                      </a:cubicBezTo>
                      <a:cubicBezTo>
                        <a:pt x="453" y="87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31" name="Google Shape;5431;p16"/>
                <p:cNvSpPr/>
                <p:nvPr/>
              </p:nvSpPr>
              <p:spPr>
                <a:xfrm>
                  <a:off x="872575" y="11070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0" y="209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32" name="Google Shape;5432;p16"/>
                <p:cNvSpPr/>
                <p:nvPr/>
              </p:nvSpPr>
              <p:spPr>
                <a:xfrm>
                  <a:off x="913950" y="11070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9"/>
                        <a:pt x="195" y="389"/>
                      </a:cubicBezTo>
                      <a:cubicBezTo>
                        <a:pt x="302" y="389"/>
                        <a:pt x="389" y="301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33" name="Google Shape;5433;p16"/>
                <p:cNvSpPr/>
                <p:nvPr/>
              </p:nvSpPr>
              <p:spPr>
                <a:xfrm>
                  <a:off x="953700" y="11070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9" y="1"/>
                        <a:pt x="1" y="87"/>
                        <a:pt x="1" y="195"/>
                      </a:cubicBezTo>
                      <a:cubicBezTo>
                        <a:pt x="1" y="301"/>
                        <a:pt x="89" y="389"/>
                        <a:pt x="195" y="389"/>
                      </a:cubicBezTo>
                      <a:cubicBezTo>
                        <a:pt x="302" y="389"/>
                        <a:pt x="389" y="301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34" name="Google Shape;5434;p16"/>
                <p:cNvSpPr/>
                <p:nvPr/>
              </p:nvSpPr>
              <p:spPr>
                <a:xfrm>
                  <a:off x="993450" y="11070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9" y="1"/>
                        <a:pt x="1" y="87"/>
                        <a:pt x="1" y="195"/>
                      </a:cubicBezTo>
                      <a:cubicBezTo>
                        <a:pt x="1" y="301"/>
                        <a:pt x="89" y="389"/>
                        <a:pt x="195" y="389"/>
                      </a:cubicBezTo>
                      <a:cubicBezTo>
                        <a:pt x="303" y="389"/>
                        <a:pt x="389" y="301"/>
                        <a:pt x="389" y="195"/>
                      </a:cubicBezTo>
                      <a:cubicBezTo>
                        <a:pt x="389" y="87"/>
                        <a:pt x="303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35" name="Google Shape;5435;p16"/>
                <p:cNvSpPr/>
                <p:nvPr/>
              </p:nvSpPr>
              <p:spPr>
                <a:xfrm>
                  <a:off x="1033225" y="11070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1"/>
                        <a:pt x="88" y="389"/>
                        <a:pt x="194" y="389"/>
                      </a:cubicBezTo>
                      <a:cubicBezTo>
                        <a:pt x="302" y="389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36" name="Google Shape;5436;p16"/>
                <p:cNvSpPr/>
                <p:nvPr/>
              </p:nvSpPr>
              <p:spPr>
                <a:xfrm>
                  <a:off x="1072975" y="11070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1"/>
                        <a:pt x="88" y="389"/>
                        <a:pt x="194" y="389"/>
                      </a:cubicBezTo>
                      <a:cubicBezTo>
                        <a:pt x="302" y="389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37" name="Google Shape;5437;p16"/>
                <p:cNvSpPr/>
                <p:nvPr/>
              </p:nvSpPr>
              <p:spPr>
                <a:xfrm>
                  <a:off x="1112725" y="11070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1"/>
                        <a:pt x="88" y="389"/>
                        <a:pt x="194" y="389"/>
                      </a:cubicBezTo>
                      <a:cubicBezTo>
                        <a:pt x="302" y="389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38" name="Google Shape;5438;p16"/>
                <p:cNvSpPr/>
                <p:nvPr/>
              </p:nvSpPr>
              <p:spPr>
                <a:xfrm>
                  <a:off x="1152500" y="1107075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9"/>
                        <a:pt x="193" y="389"/>
                      </a:cubicBezTo>
                      <a:cubicBezTo>
                        <a:pt x="301" y="389"/>
                        <a:pt x="388" y="301"/>
                        <a:pt x="388" y="195"/>
                      </a:cubicBezTo>
                      <a:cubicBezTo>
                        <a:pt x="388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39" name="Google Shape;5439;p16"/>
                <p:cNvSpPr/>
                <p:nvPr/>
              </p:nvSpPr>
              <p:spPr>
                <a:xfrm>
                  <a:off x="1192275" y="110707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1"/>
                      </a:moveTo>
                      <a:cubicBezTo>
                        <a:pt x="86" y="1"/>
                        <a:pt x="0" y="87"/>
                        <a:pt x="0" y="195"/>
                      </a:cubicBezTo>
                      <a:cubicBezTo>
                        <a:pt x="0" y="301"/>
                        <a:pt x="86" y="389"/>
                        <a:pt x="193" y="389"/>
                      </a:cubicBezTo>
                      <a:cubicBezTo>
                        <a:pt x="300" y="389"/>
                        <a:pt x="387" y="301"/>
                        <a:pt x="387" y="195"/>
                      </a:cubicBezTo>
                      <a:cubicBezTo>
                        <a:pt x="387" y="87"/>
                        <a:pt x="300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40" name="Google Shape;5440;p16"/>
                <p:cNvSpPr/>
                <p:nvPr/>
              </p:nvSpPr>
              <p:spPr>
                <a:xfrm>
                  <a:off x="1232025" y="110707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4" y="389"/>
                      </a:cubicBezTo>
                      <a:cubicBezTo>
                        <a:pt x="300" y="389"/>
                        <a:pt x="387" y="301"/>
                        <a:pt x="387" y="195"/>
                      </a:cubicBezTo>
                      <a:cubicBezTo>
                        <a:pt x="387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41" name="Google Shape;5441;p16"/>
                <p:cNvSpPr/>
                <p:nvPr/>
              </p:nvSpPr>
              <p:spPr>
                <a:xfrm>
                  <a:off x="236475" y="10729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0" y="1"/>
                      </a:moveTo>
                      <a:cubicBezTo>
                        <a:pt x="87" y="1"/>
                        <a:pt x="1" y="210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9" y="389"/>
                        <a:pt x="454" y="311"/>
                        <a:pt x="454" y="195"/>
                      </a:cubicBezTo>
                      <a:cubicBezTo>
                        <a:pt x="454" y="87"/>
                        <a:pt x="368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42" name="Google Shape;5442;p16"/>
                <p:cNvSpPr/>
                <p:nvPr/>
              </p:nvSpPr>
              <p:spPr>
                <a:xfrm>
                  <a:off x="276225" y="10729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0" y="1"/>
                      </a:moveTo>
                      <a:cubicBezTo>
                        <a:pt x="87" y="1"/>
                        <a:pt x="1" y="208"/>
                        <a:pt x="124" y="331"/>
                      </a:cubicBezTo>
                      <a:cubicBezTo>
                        <a:pt x="163" y="371"/>
                        <a:pt x="212" y="389"/>
                        <a:pt x="259" y="389"/>
                      </a:cubicBezTo>
                      <a:cubicBezTo>
                        <a:pt x="359" y="389"/>
                        <a:pt x="454" y="311"/>
                        <a:pt x="454" y="195"/>
                      </a:cubicBezTo>
                      <a:cubicBezTo>
                        <a:pt x="454" y="87"/>
                        <a:pt x="368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43" name="Google Shape;5443;p16"/>
                <p:cNvSpPr/>
                <p:nvPr/>
              </p:nvSpPr>
              <p:spPr>
                <a:xfrm>
                  <a:off x="317625" y="10729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4" y="389"/>
                      </a:cubicBezTo>
                      <a:cubicBezTo>
                        <a:pt x="302" y="389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44" name="Google Shape;5444;p16"/>
                <p:cNvSpPr/>
                <p:nvPr/>
              </p:nvSpPr>
              <p:spPr>
                <a:xfrm>
                  <a:off x="355750" y="10729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1"/>
                      </a:moveTo>
                      <a:cubicBezTo>
                        <a:pt x="87" y="1"/>
                        <a:pt x="0" y="210"/>
                        <a:pt x="123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3" y="311"/>
                        <a:pt x="453" y="195"/>
                      </a:cubicBezTo>
                      <a:cubicBezTo>
                        <a:pt x="453" y="87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45" name="Google Shape;5445;p16"/>
                <p:cNvSpPr/>
                <p:nvPr/>
              </p:nvSpPr>
              <p:spPr>
                <a:xfrm>
                  <a:off x="397125" y="10729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8" y="1"/>
                        <a:pt x="1" y="87"/>
                        <a:pt x="1" y="195"/>
                      </a:cubicBezTo>
                      <a:cubicBezTo>
                        <a:pt x="1" y="301"/>
                        <a:pt x="88" y="389"/>
                        <a:pt x="195" y="389"/>
                      </a:cubicBezTo>
                      <a:cubicBezTo>
                        <a:pt x="302" y="389"/>
                        <a:pt x="389" y="301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46" name="Google Shape;5446;p16"/>
                <p:cNvSpPr/>
                <p:nvPr/>
              </p:nvSpPr>
              <p:spPr>
                <a:xfrm>
                  <a:off x="435250" y="10729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0" y="210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8" y="389"/>
                        <a:pt x="454" y="311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47" name="Google Shape;5447;p16"/>
                <p:cNvSpPr/>
                <p:nvPr/>
              </p:nvSpPr>
              <p:spPr>
                <a:xfrm>
                  <a:off x="475000" y="10729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1" y="210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4" y="311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48" name="Google Shape;5448;p16"/>
                <p:cNvSpPr/>
                <p:nvPr/>
              </p:nvSpPr>
              <p:spPr>
                <a:xfrm>
                  <a:off x="516425" y="107297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3" y="389"/>
                      </a:cubicBezTo>
                      <a:cubicBezTo>
                        <a:pt x="301" y="389"/>
                        <a:pt x="387" y="301"/>
                        <a:pt x="387" y="195"/>
                      </a:cubicBezTo>
                      <a:cubicBezTo>
                        <a:pt x="387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49" name="Google Shape;5449;p16"/>
                <p:cNvSpPr/>
                <p:nvPr/>
              </p:nvSpPr>
              <p:spPr>
                <a:xfrm>
                  <a:off x="554500" y="10729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2" y="1"/>
                      </a:moveTo>
                      <a:cubicBezTo>
                        <a:pt x="87" y="1"/>
                        <a:pt x="1" y="210"/>
                        <a:pt x="124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4" y="311"/>
                        <a:pt x="454" y="195"/>
                      </a:cubicBezTo>
                      <a:cubicBezTo>
                        <a:pt x="454" y="87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50" name="Google Shape;5450;p16"/>
                <p:cNvSpPr/>
                <p:nvPr/>
              </p:nvSpPr>
              <p:spPr>
                <a:xfrm>
                  <a:off x="595925" y="1072975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9"/>
                        <a:pt x="193" y="389"/>
                      </a:cubicBezTo>
                      <a:cubicBezTo>
                        <a:pt x="301" y="389"/>
                        <a:pt x="387" y="301"/>
                        <a:pt x="387" y="195"/>
                      </a:cubicBezTo>
                      <a:cubicBezTo>
                        <a:pt x="387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51" name="Google Shape;5451;p16"/>
                <p:cNvSpPr/>
                <p:nvPr/>
              </p:nvSpPr>
              <p:spPr>
                <a:xfrm>
                  <a:off x="634025" y="10729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1"/>
                      </a:moveTo>
                      <a:cubicBezTo>
                        <a:pt x="88" y="1"/>
                        <a:pt x="0" y="210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1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52" name="Google Shape;5452;p16"/>
                <p:cNvSpPr/>
                <p:nvPr/>
              </p:nvSpPr>
              <p:spPr>
                <a:xfrm>
                  <a:off x="673775" y="10729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1"/>
                      </a:moveTo>
                      <a:cubicBezTo>
                        <a:pt x="88" y="1"/>
                        <a:pt x="0" y="210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1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53" name="Google Shape;5453;p16"/>
                <p:cNvSpPr/>
                <p:nvPr/>
              </p:nvSpPr>
              <p:spPr>
                <a:xfrm>
                  <a:off x="715200" y="10729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6" y="1"/>
                        <a:pt x="0" y="87"/>
                        <a:pt x="0" y="195"/>
                      </a:cubicBezTo>
                      <a:cubicBezTo>
                        <a:pt x="0" y="301"/>
                        <a:pt x="86" y="389"/>
                        <a:pt x="194" y="389"/>
                      </a:cubicBezTo>
                      <a:cubicBezTo>
                        <a:pt x="300" y="389"/>
                        <a:pt x="388" y="301"/>
                        <a:pt x="388" y="195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54" name="Google Shape;5454;p16"/>
                <p:cNvSpPr/>
                <p:nvPr/>
              </p:nvSpPr>
              <p:spPr>
                <a:xfrm>
                  <a:off x="753300" y="10729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0" y="1"/>
                      </a:moveTo>
                      <a:cubicBezTo>
                        <a:pt x="87" y="1"/>
                        <a:pt x="1" y="210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9" y="389"/>
                        <a:pt x="454" y="311"/>
                        <a:pt x="454" y="195"/>
                      </a:cubicBezTo>
                      <a:cubicBezTo>
                        <a:pt x="454" y="87"/>
                        <a:pt x="366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55" name="Google Shape;5455;p16"/>
                <p:cNvSpPr/>
                <p:nvPr/>
              </p:nvSpPr>
              <p:spPr>
                <a:xfrm>
                  <a:off x="794700" y="10729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4" y="389"/>
                      </a:cubicBezTo>
                      <a:cubicBezTo>
                        <a:pt x="300" y="389"/>
                        <a:pt x="388" y="301"/>
                        <a:pt x="388" y="195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56" name="Google Shape;5456;p16"/>
                <p:cNvSpPr/>
                <p:nvPr/>
              </p:nvSpPr>
              <p:spPr>
                <a:xfrm>
                  <a:off x="832825" y="10729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1"/>
                      </a:moveTo>
                      <a:cubicBezTo>
                        <a:pt x="87" y="1"/>
                        <a:pt x="0" y="210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1"/>
                        <a:pt x="453" y="195"/>
                      </a:cubicBezTo>
                      <a:cubicBezTo>
                        <a:pt x="453" y="87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57" name="Google Shape;5457;p16"/>
                <p:cNvSpPr/>
                <p:nvPr/>
              </p:nvSpPr>
              <p:spPr>
                <a:xfrm>
                  <a:off x="872575" y="10729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2" y="1"/>
                      </a:moveTo>
                      <a:cubicBezTo>
                        <a:pt x="261" y="1"/>
                        <a:pt x="260" y="1"/>
                        <a:pt x="260" y="1"/>
                      </a:cubicBezTo>
                      <a:cubicBezTo>
                        <a:pt x="87" y="1"/>
                        <a:pt x="0" y="210"/>
                        <a:pt x="123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4" y="311"/>
                        <a:pt x="454" y="195"/>
                      </a:cubicBezTo>
                      <a:cubicBezTo>
                        <a:pt x="454" y="88"/>
                        <a:pt x="367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58" name="Google Shape;5458;p16"/>
                <p:cNvSpPr/>
                <p:nvPr/>
              </p:nvSpPr>
              <p:spPr>
                <a:xfrm>
                  <a:off x="913950" y="10729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9"/>
                        <a:pt x="195" y="389"/>
                      </a:cubicBezTo>
                      <a:cubicBezTo>
                        <a:pt x="302" y="389"/>
                        <a:pt x="389" y="301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59" name="Google Shape;5459;p16"/>
                <p:cNvSpPr/>
                <p:nvPr/>
              </p:nvSpPr>
              <p:spPr>
                <a:xfrm>
                  <a:off x="953700" y="10729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9" y="1"/>
                        <a:pt x="1" y="87"/>
                        <a:pt x="1" y="195"/>
                      </a:cubicBezTo>
                      <a:cubicBezTo>
                        <a:pt x="1" y="301"/>
                        <a:pt x="89" y="389"/>
                        <a:pt x="195" y="389"/>
                      </a:cubicBezTo>
                      <a:cubicBezTo>
                        <a:pt x="302" y="389"/>
                        <a:pt x="389" y="301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60" name="Google Shape;5460;p16"/>
                <p:cNvSpPr/>
                <p:nvPr/>
              </p:nvSpPr>
              <p:spPr>
                <a:xfrm>
                  <a:off x="993450" y="10729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9" y="1"/>
                        <a:pt x="1" y="87"/>
                        <a:pt x="1" y="195"/>
                      </a:cubicBezTo>
                      <a:cubicBezTo>
                        <a:pt x="1" y="301"/>
                        <a:pt x="89" y="389"/>
                        <a:pt x="195" y="389"/>
                      </a:cubicBezTo>
                      <a:cubicBezTo>
                        <a:pt x="303" y="389"/>
                        <a:pt x="389" y="301"/>
                        <a:pt x="389" y="195"/>
                      </a:cubicBezTo>
                      <a:cubicBezTo>
                        <a:pt x="389" y="87"/>
                        <a:pt x="303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61" name="Google Shape;5461;p16"/>
                <p:cNvSpPr/>
                <p:nvPr/>
              </p:nvSpPr>
              <p:spPr>
                <a:xfrm>
                  <a:off x="1033225" y="10729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1"/>
                        <a:pt x="88" y="389"/>
                        <a:pt x="194" y="389"/>
                      </a:cubicBezTo>
                      <a:cubicBezTo>
                        <a:pt x="302" y="389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62" name="Google Shape;5462;p16"/>
                <p:cNvSpPr/>
                <p:nvPr/>
              </p:nvSpPr>
              <p:spPr>
                <a:xfrm>
                  <a:off x="1072975" y="10729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1"/>
                        <a:pt x="88" y="389"/>
                        <a:pt x="194" y="389"/>
                      </a:cubicBezTo>
                      <a:cubicBezTo>
                        <a:pt x="302" y="389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63" name="Google Shape;5463;p16"/>
                <p:cNvSpPr/>
                <p:nvPr/>
              </p:nvSpPr>
              <p:spPr>
                <a:xfrm>
                  <a:off x="1112725" y="10729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1"/>
                        <a:pt x="88" y="389"/>
                        <a:pt x="194" y="389"/>
                      </a:cubicBezTo>
                      <a:cubicBezTo>
                        <a:pt x="302" y="389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64" name="Google Shape;5464;p16"/>
                <p:cNvSpPr/>
                <p:nvPr/>
              </p:nvSpPr>
              <p:spPr>
                <a:xfrm>
                  <a:off x="1152500" y="1072975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9"/>
                        <a:pt x="193" y="389"/>
                      </a:cubicBezTo>
                      <a:cubicBezTo>
                        <a:pt x="301" y="389"/>
                        <a:pt x="388" y="301"/>
                        <a:pt x="388" y="195"/>
                      </a:cubicBezTo>
                      <a:cubicBezTo>
                        <a:pt x="388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65" name="Google Shape;5465;p16"/>
                <p:cNvSpPr/>
                <p:nvPr/>
              </p:nvSpPr>
              <p:spPr>
                <a:xfrm>
                  <a:off x="1192275" y="107297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1"/>
                      </a:moveTo>
                      <a:cubicBezTo>
                        <a:pt x="86" y="1"/>
                        <a:pt x="0" y="87"/>
                        <a:pt x="0" y="195"/>
                      </a:cubicBezTo>
                      <a:cubicBezTo>
                        <a:pt x="0" y="301"/>
                        <a:pt x="86" y="389"/>
                        <a:pt x="193" y="389"/>
                      </a:cubicBezTo>
                      <a:cubicBezTo>
                        <a:pt x="300" y="389"/>
                        <a:pt x="387" y="301"/>
                        <a:pt x="387" y="195"/>
                      </a:cubicBezTo>
                      <a:cubicBezTo>
                        <a:pt x="387" y="87"/>
                        <a:pt x="300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66" name="Google Shape;5466;p16"/>
                <p:cNvSpPr/>
                <p:nvPr/>
              </p:nvSpPr>
              <p:spPr>
                <a:xfrm>
                  <a:off x="1232025" y="107297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4" y="389"/>
                      </a:cubicBezTo>
                      <a:cubicBezTo>
                        <a:pt x="300" y="389"/>
                        <a:pt x="387" y="301"/>
                        <a:pt x="387" y="195"/>
                      </a:cubicBezTo>
                      <a:cubicBezTo>
                        <a:pt x="387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67" name="Google Shape;5467;p16"/>
                <p:cNvSpPr/>
                <p:nvPr/>
              </p:nvSpPr>
              <p:spPr>
                <a:xfrm>
                  <a:off x="236475" y="10388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0" y="0"/>
                      </a:moveTo>
                      <a:cubicBezTo>
                        <a:pt x="87" y="0"/>
                        <a:pt x="1" y="210"/>
                        <a:pt x="122" y="331"/>
                      </a:cubicBezTo>
                      <a:cubicBezTo>
                        <a:pt x="162" y="371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8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68" name="Google Shape;5468;p16"/>
                <p:cNvSpPr/>
                <p:nvPr/>
              </p:nvSpPr>
              <p:spPr>
                <a:xfrm>
                  <a:off x="276225" y="10388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0" y="0"/>
                      </a:moveTo>
                      <a:cubicBezTo>
                        <a:pt x="87" y="0"/>
                        <a:pt x="1" y="210"/>
                        <a:pt x="124" y="331"/>
                      </a:cubicBezTo>
                      <a:cubicBezTo>
                        <a:pt x="163" y="371"/>
                        <a:pt x="212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8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69" name="Google Shape;5469;p16"/>
                <p:cNvSpPr/>
                <p:nvPr/>
              </p:nvSpPr>
              <p:spPr>
                <a:xfrm>
                  <a:off x="317625" y="10388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1"/>
                        <a:pt x="87" y="388"/>
                        <a:pt x="194" y="388"/>
                      </a:cubicBezTo>
                      <a:cubicBezTo>
                        <a:pt x="302" y="388"/>
                        <a:pt x="388" y="301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70" name="Google Shape;5470;p16"/>
                <p:cNvSpPr/>
                <p:nvPr/>
              </p:nvSpPr>
              <p:spPr>
                <a:xfrm>
                  <a:off x="355750" y="10388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7" y="0"/>
                        <a:pt x="0" y="210"/>
                        <a:pt x="123" y="331"/>
                      </a:cubicBezTo>
                      <a:cubicBezTo>
                        <a:pt x="162" y="371"/>
                        <a:pt x="211" y="388"/>
                        <a:pt x="259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71" name="Google Shape;5471;p16"/>
                <p:cNvSpPr/>
                <p:nvPr/>
              </p:nvSpPr>
              <p:spPr>
                <a:xfrm>
                  <a:off x="397125" y="10388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8" y="0"/>
                        <a:pt x="1" y="87"/>
                        <a:pt x="1" y="194"/>
                      </a:cubicBezTo>
                      <a:cubicBezTo>
                        <a:pt x="1" y="301"/>
                        <a:pt x="88" y="388"/>
                        <a:pt x="195" y="388"/>
                      </a:cubicBezTo>
                      <a:cubicBezTo>
                        <a:pt x="302" y="388"/>
                        <a:pt x="389" y="301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72" name="Google Shape;5472;p16"/>
                <p:cNvSpPr/>
                <p:nvPr/>
              </p:nvSpPr>
              <p:spPr>
                <a:xfrm>
                  <a:off x="435250" y="10388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0" y="210"/>
                        <a:pt x="123" y="331"/>
                      </a:cubicBezTo>
                      <a:cubicBezTo>
                        <a:pt x="163" y="371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73" name="Google Shape;5473;p16"/>
                <p:cNvSpPr/>
                <p:nvPr/>
              </p:nvSpPr>
              <p:spPr>
                <a:xfrm>
                  <a:off x="475000" y="10388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1" y="210"/>
                        <a:pt x="122" y="331"/>
                      </a:cubicBezTo>
                      <a:cubicBezTo>
                        <a:pt x="162" y="371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74" name="Google Shape;5474;p16"/>
                <p:cNvSpPr/>
                <p:nvPr/>
              </p:nvSpPr>
              <p:spPr>
                <a:xfrm>
                  <a:off x="516425" y="103887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1"/>
                        <a:pt x="87" y="388"/>
                        <a:pt x="193" y="388"/>
                      </a:cubicBezTo>
                      <a:cubicBezTo>
                        <a:pt x="301" y="388"/>
                        <a:pt x="387" y="301"/>
                        <a:pt x="387" y="194"/>
                      </a:cubicBezTo>
                      <a:cubicBezTo>
                        <a:pt x="387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75" name="Google Shape;5475;p16"/>
                <p:cNvSpPr/>
                <p:nvPr/>
              </p:nvSpPr>
              <p:spPr>
                <a:xfrm>
                  <a:off x="554500" y="10388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2" y="0"/>
                      </a:moveTo>
                      <a:cubicBezTo>
                        <a:pt x="87" y="0"/>
                        <a:pt x="1" y="210"/>
                        <a:pt x="124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76" name="Google Shape;5476;p16"/>
                <p:cNvSpPr/>
                <p:nvPr/>
              </p:nvSpPr>
              <p:spPr>
                <a:xfrm>
                  <a:off x="595925" y="1038875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1"/>
                        <a:pt x="87" y="388"/>
                        <a:pt x="193" y="388"/>
                      </a:cubicBezTo>
                      <a:cubicBezTo>
                        <a:pt x="301" y="388"/>
                        <a:pt x="387" y="301"/>
                        <a:pt x="387" y="194"/>
                      </a:cubicBezTo>
                      <a:cubicBezTo>
                        <a:pt x="387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77" name="Google Shape;5477;p16"/>
                <p:cNvSpPr/>
                <p:nvPr/>
              </p:nvSpPr>
              <p:spPr>
                <a:xfrm>
                  <a:off x="634025" y="10388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0"/>
                      </a:moveTo>
                      <a:cubicBezTo>
                        <a:pt x="88" y="0"/>
                        <a:pt x="0" y="210"/>
                        <a:pt x="123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5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78" name="Google Shape;5478;p16"/>
                <p:cNvSpPr/>
                <p:nvPr/>
              </p:nvSpPr>
              <p:spPr>
                <a:xfrm>
                  <a:off x="673775" y="10388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0"/>
                      </a:moveTo>
                      <a:cubicBezTo>
                        <a:pt x="88" y="0"/>
                        <a:pt x="0" y="210"/>
                        <a:pt x="123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5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79" name="Google Shape;5479;p16"/>
                <p:cNvSpPr/>
                <p:nvPr/>
              </p:nvSpPr>
              <p:spPr>
                <a:xfrm>
                  <a:off x="715200" y="10388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6" y="0"/>
                        <a:pt x="0" y="87"/>
                        <a:pt x="0" y="194"/>
                      </a:cubicBezTo>
                      <a:cubicBezTo>
                        <a:pt x="0" y="301"/>
                        <a:pt x="86" y="388"/>
                        <a:pt x="194" y="388"/>
                      </a:cubicBezTo>
                      <a:cubicBezTo>
                        <a:pt x="300" y="388"/>
                        <a:pt x="388" y="301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80" name="Google Shape;5480;p16"/>
                <p:cNvSpPr/>
                <p:nvPr/>
              </p:nvSpPr>
              <p:spPr>
                <a:xfrm>
                  <a:off x="753300" y="10388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0" y="0"/>
                      </a:moveTo>
                      <a:cubicBezTo>
                        <a:pt x="87" y="0"/>
                        <a:pt x="1" y="210"/>
                        <a:pt x="122" y="331"/>
                      </a:cubicBezTo>
                      <a:cubicBezTo>
                        <a:pt x="162" y="371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6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81" name="Google Shape;5481;p16"/>
                <p:cNvSpPr/>
                <p:nvPr/>
              </p:nvSpPr>
              <p:spPr>
                <a:xfrm>
                  <a:off x="794700" y="10388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1"/>
                        <a:pt x="87" y="388"/>
                        <a:pt x="194" y="388"/>
                      </a:cubicBezTo>
                      <a:cubicBezTo>
                        <a:pt x="300" y="388"/>
                        <a:pt x="388" y="301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82" name="Google Shape;5482;p16"/>
                <p:cNvSpPr/>
                <p:nvPr/>
              </p:nvSpPr>
              <p:spPr>
                <a:xfrm>
                  <a:off x="832825" y="10388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7" y="0"/>
                        <a:pt x="0" y="210"/>
                        <a:pt x="122" y="331"/>
                      </a:cubicBezTo>
                      <a:cubicBezTo>
                        <a:pt x="161" y="371"/>
                        <a:pt x="210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83" name="Google Shape;5483;p16"/>
                <p:cNvSpPr/>
                <p:nvPr/>
              </p:nvSpPr>
              <p:spPr>
                <a:xfrm>
                  <a:off x="872575" y="10388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0" y="210"/>
                        <a:pt x="122" y="331"/>
                      </a:cubicBezTo>
                      <a:cubicBezTo>
                        <a:pt x="161" y="371"/>
                        <a:pt x="210" y="388"/>
                        <a:pt x="258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84" name="Google Shape;5484;p16"/>
                <p:cNvSpPr/>
                <p:nvPr/>
              </p:nvSpPr>
              <p:spPr>
                <a:xfrm>
                  <a:off x="913950" y="10388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1"/>
                        <a:pt x="87" y="388"/>
                        <a:pt x="195" y="388"/>
                      </a:cubicBezTo>
                      <a:cubicBezTo>
                        <a:pt x="302" y="388"/>
                        <a:pt x="389" y="301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85" name="Google Shape;5485;p16"/>
                <p:cNvSpPr/>
                <p:nvPr/>
              </p:nvSpPr>
              <p:spPr>
                <a:xfrm>
                  <a:off x="953700" y="10388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9" y="0"/>
                        <a:pt x="1" y="87"/>
                        <a:pt x="1" y="194"/>
                      </a:cubicBezTo>
                      <a:cubicBezTo>
                        <a:pt x="1" y="301"/>
                        <a:pt x="89" y="388"/>
                        <a:pt x="195" y="388"/>
                      </a:cubicBezTo>
                      <a:cubicBezTo>
                        <a:pt x="302" y="388"/>
                        <a:pt x="389" y="301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86" name="Google Shape;5486;p16"/>
                <p:cNvSpPr/>
                <p:nvPr/>
              </p:nvSpPr>
              <p:spPr>
                <a:xfrm>
                  <a:off x="993450" y="10388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9" y="0"/>
                        <a:pt x="1" y="87"/>
                        <a:pt x="1" y="194"/>
                      </a:cubicBezTo>
                      <a:cubicBezTo>
                        <a:pt x="1" y="301"/>
                        <a:pt x="89" y="388"/>
                        <a:pt x="195" y="388"/>
                      </a:cubicBezTo>
                      <a:cubicBezTo>
                        <a:pt x="303" y="388"/>
                        <a:pt x="389" y="301"/>
                        <a:pt x="389" y="194"/>
                      </a:cubicBezTo>
                      <a:cubicBezTo>
                        <a:pt x="389" y="87"/>
                        <a:pt x="303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87" name="Google Shape;5487;p16"/>
                <p:cNvSpPr/>
                <p:nvPr/>
              </p:nvSpPr>
              <p:spPr>
                <a:xfrm>
                  <a:off x="1033225" y="10388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1"/>
                        <a:pt x="88" y="388"/>
                        <a:pt x="194" y="388"/>
                      </a:cubicBezTo>
                      <a:cubicBezTo>
                        <a:pt x="302" y="388"/>
                        <a:pt x="388" y="301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88" name="Google Shape;5488;p16"/>
                <p:cNvSpPr/>
                <p:nvPr/>
              </p:nvSpPr>
              <p:spPr>
                <a:xfrm>
                  <a:off x="1072975" y="10388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1"/>
                        <a:pt x="88" y="388"/>
                        <a:pt x="194" y="388"/>
                      </a:cubicBezTo>
                      <a:cubicBezTo>
                        <a:pt x="302" y="388"/>
                        <a:pt x="388" y="301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89" name="Google Shape;5489;p16"/>
                <p:cNvSpPr/>
                <p:nvPr/>
              </p:nvSpPr>
              <p:spPr>
                <a:xfrm>
                  <a:off x="1112725" y="10388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1"/>
                        <a:pt x="88" y="388"/>
                        <a:pt x="194" y="388"/>
                      </a:cubicBezTo>
                      <a:cubicBezTo>
                        <a:pt x="302" y="388"/>
                        <a:pt x="388" y="301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90" name="Google Shape;5490;p16"/>
                <p:cNvSpPr/>
                <p:nvPr/>
              </p:nvSpPr>
              <p:spPr>
                <a:xfrm>
                  <a:off x="1152500" y="1038875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1"/>
                        <a:pt x="87" y="388"/>
                        <a:pt x="193" y="388"/>
                      </a:cubicBezTo>
                      <a:cubicBezTo>
                        <a:pt x="301" y="388"/>
                        <a:pt x="388" y="301"/>
                        <a:pt x="388" y="194"/>
                      </a:cubicBezTo>
                      <a:cubicBezTo>
                        <a:pt x="388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91" name="Google Shape;5491;p16"/>
                <p:cNvSpPr/>
                <p:nvPr/>
              </p:nvSpPr>
              <p:spPr>
                <a:xfrm>
                  <a:off x="1192275" y="103887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0"/>
                      </a:moveTo>
                      <a:cubicBezTo>
                        <a:pt x="86" y="0"/>
                        <a:pt x="0" y="87"/>
                        <a:pt x="0" y="194"/>
                      </a:cubicBezTo>
                      <a:cubicBezTo>
                        <a:pt x="0" y="301"/>
                        <a:pt x="86" y="388"/>
                        <a:pt x="193" y="388"/>
                      </a:cubicBezTo>
                      <a:cubicBezTo>
                        <a:pt x="300" y="388"/>
                        <a:pt x="387" y="301"/>
                        <a:pt x="387" y="194"/>
                      </a:cubicBezTo>
                      <a:cubicBezTo>
                        <a:pt x="387" y="87"/>
                        <a:pt x="300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92" name="Google Shape;5492;p16"/>
                <p:cNvSpPr/>
                <p:nvPr/>
              </p:nvSpPr>
              <p:spPr>
                <a:xfrm>
                  <a:off x="1232025" y="103887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1"/>
                        <a:pt x="87" y="388"/>
                        <a:pt x="194" y="388"/>
                      </a:cubicBezTo>
                      <a:cubicBezTo>
                        <a:pt x="300" y="388"/>
                        <a:pt x="387" y="301"/>
                        <a:pt x="387" y="194"/>
                      </a:cubicBezTo>
                      <a:cubicBezTo>
                        <a:pt x="387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93" name="Google Shape;5493;p16"/>
                <p:cNvSpPr/>
                <p:nvPr/>
              </p:nvSpPr>
              <p:spPr>
                <a:xfrm>
                  <a:off x="236475" y="100480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3" y="1"/>
                      </a:moveTo>
                      <a:cubicBezTo>
                        <a:pt x="262" y="1"/>
                        <a:pt x="261" y="1"/>
                        <a:pt x="260" y="1"/>
                      </a:cubicBezTo>
                      <a:cubicBezTo>
                        <a:pt x="87" y="1"/>
                        <a:pt x="1" y="208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9" y="389"/>
                        <a:pt x="454" y="311"/>
                        <a:pt x="454" y="195"/>
                      </a:cubicBezTo>
                      <a:cubicBezTo>
                        <a:pt x="454" y="88"/>
                        <a:pt x="369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94" name="Google Shape;5494;p16"/>
                <p:cNvSpPr/>
                <p:nvPr/>
              </p:nvSpPr>
              <p:spPr>
                <a:xfrm>
                  <a:off x="276225" y="1004800"/>
                  <a:ext cx="11375" cy="9700"/>
                </a:xfrm>
                <a:custGeom>
                  <a:rect b="b" l="l" r="r" t="t"/>
                  <a:pathLst>
                    <a:path extrusionOk="0" h="388" w="455">
                      <a:moveTo>
                        <a:pt x="263" y="1"/>
                      </a:moveTo>
                      <a:cubicBezTo>
                        <a:pt x="262" y="1"/>
                        <a:pt x="261" y="1"/>
                        <a:pt x="260" y="1"/>
                      </a:cubicBezTo>
                      <a:cubicBezTo>
                        <a:pt x="87" y="1"/>
                        <a:pt x="1" y="208"/>
                        <a:pt x="124" y="331"/>
                      </a:cubicBezTo>
                      <a:cubicBezTo>
                        <a:pt x="163" y="370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5"/>
                      </a:cubicBezTo>
                      <a:cubicBezTo>
                        <a:pt x="454" y="88"/>
                        <a:pt x="369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95" name="Google Shape;5495;p16"/>
                <p:cNvSpPr/>
                <p:nvPr/>
              </p:nvSpPr>
              <p:spPr>
                <a:xfrm>
                  <a:off x="317625" y="10047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0"/>
                        <a:pt x="87" y="388"/>
                        <a:pt x="194" y="388"/>
                      </a:cubicBezTo>
                      <a:cubicBezTo>
                        <a:pt x="302" y="388"/>
                        <a:pt x="388" y="300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96" name="Google Shape;5496;p16"/>
                <p:cNvSpPr/>
                <p:nvPr/>
              </p:nvSpPr>
              <p:spPr>
                <a:xfrm>
                  <a:off x="355750" y="10047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7" y="0"/>
                        <a:pt x="0" y="208"/>
                        <a:pt x="121" y="331"/>
                      </a:cubicBezTo>
                      <a:cubicBezTo>
                        <a:pt x="161" y="370"/>
                        <a:pt x="210" y="388"/>
                        <a:pt x="258" y="388"/>
                      </a:cubicBezTo>
                      <a:cubicBezTo>
                        <a:pt x="357" y="388"/>
                        <a:pt x="452" y="311"/>
                        <a:pt x="453" y="196"/>
                      </a:cubicBezTo>
                      <a:cubicBezTo>
                        <a:pt x="453" y="88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97" name="Google Shape;5497;p16"/>
                <p:cNvSpPr/>
                <p:nvPr/>
              </p:nvSpPr>
              <p:spPr>
                <a:xfrm>
                  <a:off x="397125" y="10047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8" y="0"/>
                        <a:pt x="1" y="87"/>
                        <a:pt x="1" y="194"/>
                      </a:cubicBezTo>
                      <a:cubicBezTo>
                        <a:pt x="1" y="300"/>
                        <a:pt x="88" y="388"/>
                        <a:pt x="195" y="388"/>
                      </a:cubicBezTo>
                      <a:cubicBezTo>
                        <a:pt x="302" y="388"/>
                        <a:pt x="389" y="300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98" name="Google Shape;5498;p16"/>
                <p:cNvSpPr/>
                <p:nvPr/>
              </p:nvSpPr>
              <p:spPr>
                <a:xfrm>
                  <a:off x="435250" y="10048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0" y="208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8" y="389"/>
                        <a:pt x="454" y="311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99" name="Google Shape;5499;p16"/>
                <p:cNvSpPr/>
                <p:nvPr/>
              </p:nvSpPr>
              <p:spPr>
                <a:xfrm>
                  <a:off x="475025" y="1004800"/>
                  <a:ext cx="11325" cy="9725"/>
                </a:xfrm>
                <a:custGeom>
                  <a:rect b="b" l="l" r="r" t="t"/>
                  <a:pathLst>
                    <a:path extrusionOk="0" h="389" w="453">
                      <a:moveTo>
                        <a:pt x="262" y="1"/>
                      </a:moveTo>
                      <a:cubicBezTo>
                        <a:pt x="261" y="1"/>
                        <a:pt x="260" y="1"/>
                        <a:pt x="259" y="1"/>
                      </a:cubicBezTo>
                      <a:cubicBezTo>
                        <a:pt x="258" y="1"/>
                        <a:pt x="258" y="1"/>
                        <a:pt x="257" y="1"/>
                      </a:cubicBezTo>
                      <a:cubicBezTo>
                        <a:pt x="85" y="1"/>
                        <a:pt x="0" y="209"/>
                        <a:pt x="121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7" y="389"/>
                        <a:pt x="453" y="311"/>
                        <a:pt x="453" y="195"/>
                      </a:cubicBezTo>
                      <a:cubicBezTo>
                        <a:pt x="453" y="88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00" name="Google Shape;5500;p16"/>
                <p:cNvSpPr/>
                <p:nvPr/>
              </p:nvSpPr>
              <p:spPr>
                <a:xfrm>
                  <a:off x="516425" y="100477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0"/>
                        <a:pt x="87" y="388"/>
                        <a:pt x="193" y="388"/>
                      </a:cubicBezTo>
                      <a:cubicBezTo>
                        <a:pt x="301" y="388"/>
                        <a:pt x="387" y="300"/>
                        <a:pt x="387" y="194"/>
                      </a:cubicBezTo>
                      <a:cubicBezTo>
                        <a:pt x="387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01" name="Google Shape;5501;p16"/>
                <p:cNvSpPr/>
                <p:nvPr/>
              </p:nvSpPr>
              <p:spPr>
                <a:xfrm>
                  <a:off x="554525" y="10048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3" y="1"/>
                      </a:moveTo>
                      <a:cubicBezTo>
                        <a:pt x="262" y="1"/>
                        <a:pt x="261" y="1"/>
                        <a:pt x="261" y="1"/>
                      </a:cubicBezTo>
                      <a:cubicBezTo>
                        <a:pt x="260" y="1"/>
                        <a:pt x="259" y="1"/>
                        <a:pt x="259" y="1"/>
                      </a:cubicBezTo>
                      <a:cubicBezTo>
                        <a:pt x="86" y="1"/>
                        <a:pt x="0" y="209"/>
                        <a:pt x="123" y="331"/>
                      </a:cubicBezTo>
                      <a:cubicBezTo>
                        <a:pt x="162" y="371"/>
                        <a:pt x="211" y="389"/>
                        <a:pt x="258" y="389"/>
                      </a:cubicBezTo>
                      <a:cubicBezTo>
                        <a:pt x="358" y="389"/>
                        <a:pt x="453" y="311"/>
                        <a:pt x="453" y="195"/>
                      </a:cubicBezTo>
                      <a:cubicBezTo>
                        <a:pt x="453" y="88"/>
                        <a:pt x="368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02" name="Google Shape;5502;p16"/>
                <p:cNvSpPr/>
                <p:nvPr/>
              </p:nvSpPr>
              <p:spPr>
                <a:xfrm>
                  <a:off x="595925" y="1004775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0"/>
                        <a:pt x="87" y="388"/>
                        <a:pt x="193" y="388"/>
                      </a:cubicBezTo>
                      <a:cubicBezTo>
                        <a:pt x="301" y="388"/>
                        <a:pt x="387" y="300"/>
                        <a:pt x="387" y="194"/>
                      </a:cubicBezTo>
                      <a:cubicBezTo>
                        <a:pt x="387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03" name="Google Shape;5503;p16"/>
                <p:cNvSpPr/>
                <p:nvPr/>
              </p:nvSpPr>
              <p:spPr>
                <a:xfrm>
                  <a:off x="634025" y="100480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4" y="1"/>
                      </a:moveTo>
                      <a:cubicBezTo>
                        <a:pt x="263" y="1"/>
                        <a:pt x="262" y="1"/>
                        <a:pt x="261" y="1"/>
                      </a:cubicBezTo>
                      <a:cubicBezTo>
                        <a:pt x="260" y="1"/>
                        <a:pt x="260" y="1"/>
                        <a:pt x="259" y="1"/>
                      </a:cubicBezTo>
                      <a:cubicBezTo>
                        <a:pt x="87" y="1"/>
                        <a:pt x="1" y="209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9" y="389"/>
                        <a:pt x="454" y="311"/>
                        <a:pt x="455" y="195"/>
                      </a:cubicBezTo>
                      <a:cubicBezTo>
                        <a:pt x="455" y="88"/>
                        <a:pt x="368" y="1"/>
                        <a:pt x="26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04" name="Google Shape;5504;p16"/>
                <p:cNvSpPr/>
                <p:nvPr/>
              </p:nvSpPr>
              <p:spPr>
                <a:xfrm>
                  <a:off x="673775" y="100480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1"/>
                      </a:moveTo>
                      <a:cubicBezTo>
                        <a:pt x="88" y="1"/>
                        <a:pt x="0" y="208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1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05" name="Google Shape;5505;p16"/>
                <p:cNvSpPr/>
                <p:nvPr/>
              </p:nvSpPr>
              <p:spPr>
                <a:xfrm>
                  <a:off x="715200" y="10047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6" y="0"/>
                        <a:pt x="0" y="87"/>
                        <a:pt x="0" y="194"/>
                      </a:cubicBezTo>
                      <a:cubicBezTo>
                        <a:pt x="0" y="300"/>
                        <a:pt x="86" y="388"/>
                        <a:pt x="194" y="388"/>
                      </a:cubicBezTo>
                      <a:cubicBezTo>
                        <a:pt x="300" y="388"/>
                        <a:pt x="388" y="300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06" name="Google Shape;5506;p16"/>
                <p:cNvSpPr/>
                <p:nvPr/>
              </p:nvSpPr>
              <p:spPr>
                <a:xfrm>
                  <a:off x="753300" y="100480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3" y="1"/>
                      </a:moveTo>
                      <a:cubicBezTo>
                        <a:pt x="262" y="1"/>
                        <a:pt x="261" y="1"/>
                        <a:pt x="260" y="1"/>
                      </a:cubicBezTo>
                      <a:cubicBezTo>
                        <a:pt x="87" y="1"/>
                        <a:pt x="1" y="208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9" y="389"/>
                        <a:pt x="454" y="311"/>
                        <a:pt x="454" y="195"/>
                      </a:cubicBezTo>
                      <a:cubicBezTo>
                        <a:pt x="454" y="88"/>
                        <a:pt x="368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07" name="Google Shape;5507;p16"/>
                <p:cNvSpPr/>
                <p:nvPr/>
              </p:nvSpPr>
              <p:spPr>
                <a:xfrm>
                  <a:off x="794700" y="10047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0"/>
                        <a:pt x="87" y="388"/>
                        <a:pt x="194" y="388"/>
                      </a:cubicBezTo>
                      <a:cubicBezTo>
                        <a:pt x="300" y="388"/>
                        <a:pt x="388" y="300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08" name="Google Shape;5508;p16"/>
                <p:cNvSpPr/>
                <p:nvPr/>
              </p:nvSpPr>
              <p:spPr>
                <a:xfrm>
                  <a:off x="832825" y="10048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2" y="1"/>
                      </a:moveTo>
                      <a:cubicBezTo>
                        <a:pt x="261" y="1"/>
                        <a:pt x="260" y="1"/>
                        <a:pt x="259" y="1"/>
                      </a:cubicBezTo>
                      <a:cubicBezTo>
                        <a:pt x="87" y="1"/>
                        <a:pt x="0" y="208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1"/>
                        <a:pt x="453" y="195"/>
                      </a:cubicBezTo>
                      <a:cubicBezTo>
                        <a:pt x="453" y="88"/>
                        <a:pt x="369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09" name="Google Shape;5509;p16"/>
                <p:cNvSpPr/>
                <p:nvPr/>
              </p:nvSpPr>
              <p:spPr>
                <a:xfrm>
                  <a:off x="872575" y="10048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2" y="1"/>
                      </a:moveTo>
                      <a:cubicBezTo>
                        <a:pt x="261" y="1"/>
                        <a:pt x="261" y="1"/>
                        <a:pt x="260" y="1"/>
                      </a:cubicBezTo>
                      <a:cubicBezTo>
                        <a:pt x="259" y="1"/>
                        <a:pt x="258" y="1"/>
                        <a:pt x="258" y="1"/>
                      </a:cubicBezTo>
                      <a:cubicBezTo>
                        <a:pt x="86" y="1"/>
                        <a:pt x="1" y="209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4" y="311"/>
                        <a:pt x="454" y="195"/>
                      </a:cubicBezTo>
                      <a:cubicBezTo>
                        <a:pt x="454" y="88"/>
                        <a:pt x="369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10" name="Google Shape;5510;p16"/>
                <p:cNvSpPr/>
                <p:nvPr/>
              </p:nvSpPr>
              <p:spPr>
                <a:xfrm>
                  <a:off x="913950" y="10047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0"/>
                        <a:pt x="87" y="388"/>
                        <a:pt x="195" y="388"/>
                      </a:cubicBezTo>
                      <a:cubicBezTo>
                        <a:pt x="302" y="388"/>
                        <a:pt x="389" y="300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11" name="Google Shape;5511;p16"/>
                <p:cNvSpPr/>
                <p:nvPr/>
              </p:nvSpPr>
              <p:spPr>
                <a:xfrm>
                  <a:off x="953700" y="10047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9" y="0"/>
                        <a:pt x="1" y="87"/>
                        <a:pt x="1" y="194"/>
                      </a:cubicBezTo>
                      <a:cubicBezTo>
                        <a:pt x="1" y="300"/>
                        <a:pt x="89" y="388"/>
                        <a:pt x="195" y="388"/>
                      </a:cubicBezTo>
                      <a:cubicBezTo>
                        <a:pt x="302" y="388"/>
                        <a:pt x="389" y="300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12" name="Google Shape;5512;p16"/>
                <p:cNvSpPr/>
                <p:nvPr/>
              </p:nvSpPr>
              <p:spPr>
                <a:xfrm>
                  <a:off x="993450" y="10047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9" y="0"/>
                        <a:pt x="1" y="87"/>
                        <a:pt x="1" y="194"/>
                      </a:cubicBezTo>
                      <a:cubicBezTo>
                        <a:pt x="1" y="300"/>
                        <a:pt x="89" y="388"/>
                        <a:pt x="195" y="388"/>
                      </a:cubicBezTo>
                      <a:cubicBezTo>
                        <a:pt x="303" y="388"/>
                        <a:pt x="389" y="300"/>
                        <a:pt x="389" y="194"/>
                      </a:cubicBezTo>
                      <a:cubicBezTo>
                        <a:pt x="389" y="87"/>
                        <a:pt x="303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13" name="Google Shape;5513;p16"/>
                <p:cNvSpPr/>
                <p:nvPr/>
              </p:nvSpPr>
              <p:spPr>
                <a:xfrm>
                  <a:off x="1033225" y="10047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0"/>
                        <a:pt x="88" y="388"/>
                        <a:pt x="194" y="388"/>
                      </a:cubicBezTo>
                      <a:cubicBezTo>
                        <a:pt x="302" y="388"/>
                        <a:pt x="388" y="300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14" name="Google Shape;5514;p16"/>
                <p:cNvSpPr/>
                <p:nvPr/>
              </p:nvSpPr>
              <p:spPr>
                <a:xfrm>
                  <a:off x="1072975" y="10047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0"/>
                        <a:pt x="88" y="388"/>
                        <a:pt x="194" y="388"/>
                      </a:cubicBezTo>
                      <a:cubicBezTo>
                        <a:pt x="302" y="388"/>
                        <a:pt x="388" y="300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15" name="Google Shape;5515;p16"/>
                <p:cNvSpPr/>
                <p:nvPr/>
              </p:nvSpPr>
              <p:spPr>
                <a:xfrm>
                  <a:off x="1112725" y="10047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0"/>
                        <a:pt x="88" y="388"/>
                        <a:pt x="194" y="388"/>
                      </a:cubicBezTo>
                      <a:cubicBezTo>
                        <a:pt x="302" y="388"/>
                        <a:pt x="388" y="300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16" name="Google Shape;5516;p16"/>
                <p:cNvSpPr/>
                <p:nvPr/>
              </p:nvSpPr>
              <p:spPr>
                <a:xfrm>
                  <a:off x="1152500" y="1004775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0"/>
                        <a:pt x="87" y="388"/>
                        <a:pt x="193" y="388"/>
                      </a:cubicBezTo>
                      <a:cubicBezTo>
                        <a:pt x="301" y="388"/>
                        <a:pt x="388" y="300"/>
                        <a:pt x="388" y="194"/>
                      </a:cubicBezTo>
                      <a:cubicBezTo>
                        <a:pt x="388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17" name="Google Shape;5517;p16"/>
                <p:cNvSpPr/>
                <p:nvPr/>
              </p:nvSpPr>
              <p:spPr>
                <a:xfrm>
                  <a:off x="1192275" y="100477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0"/>
                      </a:moveTo>
                      <a:cubicBezTo>
                        <a:pt x="86" y="0"/>
                        <a:pt x="0" y="87"/>
                        <a:pt x="0" y="194"/>
                      </a:cubicBezTo>
                      <a:cubicBezTo>
                        <a:pt x="0" y="300"/>
                        <a:pt x="86" y="388"/>
                        <a:pt x="193" y="388"/>
                      </a:cubicBezTo>
                      <a:cubicBezTo>
                        <a:pt x="300" y="388"/>
                        <a:pt x="387" y="300"/>
                        <a:pt x="387" y="194"/>
                      </a:cubicBezTo>
                      <a:cubicBezTo>
                        <a:pt x="387" y="87"/>
                        <a:pt x="300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18" name="Google Shape;5518;p16"/>
                <p:cNvSpPr/>
                <p:nvPr/>
              </p:nvSpPr>
              <p:spPr>
                <a:xfrm>
                  <a:off x="1232025" y="100477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0"/>
                        <a:pt x="87" y="388"/>
                        <a:pt x="194" y="388"/>
                      </a:cubicBezTo>
                      <a:cubicBezTo>
                        <a:pt x="300" y="388"/>
                        <a:pt x="387" y="300"/>
                        <a:pt x="387" y="194"/>
                      </a:cubicBezTo>
                      <a:cubicBezTo>
                        <a:pt x="387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19" name="Google Shape;5519;p16"/>
                <p:cNvSpPr/>
                <p:nvPr/>
              </p:nvSpPr>
              <p:spPr>
                <a:xfrm>
                  <a:off x="276225" y="970700"/>
                  <a:ext cx="11375" cy="9700"/>
                </a:xfrm>
                <a:custGeom>
                  <a:rect b="b" l="l" r="r" t="t"/>
                  <a:pathLst>
                    <a:path extrusionOk="0" h="388" w="455">
                      <a:moveTo>
                        <a:pt x="260" y="0"/>
                      </a:moveTo>
                      <a:cubicBezTo>
                        <a:pt x="87" y="0"/>
                        <a:pt x="1" y="208"/>
                        <a:pt x="124" y="331"/>
                      </a:cubicBezTo>
                      <a:cubicBezTo>
                        <a:pt x="163" y="370"/>
                        <a:pt x="211" y="387"/>
                        <a:pt x="259" y="387"/>
                      </a:cubicBezTo>
                      <a:cubicBezTo>
                        <a:pt x="358" y="387"/>
                        <a:pt x="454" y="310"/>
                        <a:pt x="454" y="194"/>
                      </a:cubicBezTo>
                      <a:cubicBezTo>
                        <a:pt x="454" y="87"/>
                        <a:pt x="368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20" name="Google Shape;5520;p16"/>
                <p:cNvSpPr/>
                <p:nvPr/>
              </p:nvSpPr>
              <p:spPr>
                <a:xfrm>
                  <a:off x="317625" y="9706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4" y="389"/>
                      </a:cubicBezTo>
                      <a:cubicBezTo>
                        <a:pt x="302" y="389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21" name="Google Shape;5521;p16"/>
                <p:cNvSpPr/>
                <p:nvPr/>
              </p:nvSpPr>
              <p:spPr>
                <a:xfrm>
                  <a:off x="355750" y="970650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59" y="1"/>
                      </a:moveTo>
                      <a:cubicBezTo>
                        <a:pt x="87" y="1"/>
                        <a:pt x="0" y="210"/>
                        <a:pt x="123" y="331"/>
                      </a:cubicBezTo>
                      <a:cubicBezTo>
                        <a:pt x="162" y="371"/>
                        <a:pt x="211" y="389"/>
                        <a:pt x="258" y="389"/>
                      </a:cubicBezTo>
                      <a:cubicBezTo>
                        <a:pt x="357" y="389"/>
                        <a:pt x="452" y="312"/>
                        <a:pt x="453" y="196"/>
                      </a:cubicBezTo>
                      <a:cubicBezTo>
                        <a:pt x="453" y="89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22" name="Google Shape;5522;p16"/>
                <p:cNvSpPr/>
                <p:nvPr/>
              </p:nvSpPr>
              <p:spPr>
                <a:xfrm>
                  <a:off x="397125" y="9706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8" y="1"/>
                        <a:pt x="1" y="87"/>
                        <a:pt x="1" y="195"/>
                      </a:cubicBezTo>
                      <a:cubicBezTo>
                        <a:pt x="1" y="301"/>
                        <a:pt x="88" y="389"/>
                        <a:pt x="195" y="389"/>
                      </a:cubicBezTo>
                      <a:cubicBezTo>
                        <a:pt x="302" y="389"/>
                        <a:pt x="389" y="301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23" name="Google Shape;5523;p16"/>
                <p:cNvSpPr/>
                <p:nvPr/>
              </p:nvSpPr>
              <p:spPr>
                <a:xfrm>
                  <a:off x="435250" y="9707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0" y="210"/>
                        <a:pt x="123" y="331"/>
                      </a:cubicBezTo>
                      <a:cubicBezTo>
                        <a:pt x="163" y="371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24" name="Google Shape;5524;p16"/>
                <p:cNvSpPr/>
                <p:nvPr/>
              </p:nvSpPr>
              <p:spPr>
                <a:xfrm>
                  <a:off x="475000" y="9707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1" y="208"/>
                        <a:pt x="122" y="331"/>
                      </a:cubicBezTo>
                      <a:cubicBezTo>
                        <a:pt x="162" y="371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25" name="Google Shape;5525;p16"/>
                <p:cNvSpPr/>
                <p:nvPr/>
              </p:nvSpPr>
              <p:spPr>
                <a:xfrm>
                  <a:off x="516425" y="970650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3" y="389"/>
                      </a:cubicBezTo>
                      <a:cubicBezTo>
                        <a:pt x="301" y="389"/>
                        <a:pt x="387" y="301"/>
                        <a:pt x="387" y="195"/>
                      </a:cubicBezTo>
                      <a:cubicBezTo>
                        <a:pt x="387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26" name="Google Shape;5526;p16"/>
                <p:cNvSpPr/>
                <p:nvPr/>
              </p:nvSpPr>
              <p:spPr>
                <a:xfrm>
                  <a:off x="554500" y="97070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2" y="0"/>
                      </a:moveTo>
                      <a:cubicBezTo>
                        <a:pt x="87" y="0"/>
                        <a:pt x="1" y="208"/>
                        <a:pt x="124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27" name="Google Shape;5527;p16"/>
                <p:cNvSpPr/>
                <p:nvPr/>
              </p:nvSpPr>
              <p:spPr>
                <a:xfrm>
                  <a:off x="595925" y="970650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9"/>
                        <a:pt x="193" y="389"/>
                      </a:cubicBezTo>
                      <a:cubicBezTo>
                        <a:pt x="301" y="389"/>
                        <a:pt x="387" y="301"/>
                        <a:pt x="387" y="195"/>
                      </a:cubicBezTo>
                      <a:cubicBezTo>
                        <a:pt x="387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28" name="Google Shape;5528;p16"/>
                <p:cNvSpPr/>
                <p:nvPr/>
              </p:nvSpPr>
              <p:spPr>
                <a:xfrm>
                  <a:off x="634025" y="97070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0"/>
                      </a:moveTo>
                      <a:cubicBezTo>
                        <a:pt x="88" y="0"/>
                        <a:pt x="0" y="208"/>
                        <a:pt x="123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3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29" name="Google Shape;5529;p16"/>
                <p:cNvSpPr/>
                <p:nvPr/>
              </p:nvSpPr>
              <p:spPr>
                <a:xfrm>
                  <a:off x="673775" y="97070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0"/>
                      </a:moveTo>
                      <a:cubicBezTo>
                        <a:pt x="88" y="0"/>
                        <a:pt x="0" y="210"/>
                        <a:pt x="123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3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30" name="Google Shape;5530;p16"/>
                <p:cNvSpPr/>
                <p:nvPr/>
              </p:nvSpPr>
              <p:spPr>
                <a:xfrm>
                  <a:off x="715200" y="9706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6" y="1"/>
                        <a:pt x="0" y="87"/>
                        <a:pt x="0" y="195"/>
                      </a:cubicBezTo>
                      <a:cubicBezTo>
                        <a:pt x="0" y="301"/>
                        <a:pt x="86" y="389"/>
                        <a:pt x="194" y="389"/>
                      </a:cubicBezTo>
                      <a:cubicBezTo>
                        <a:pt x="300" y="389"/>
                        <a:pt x="388" y="301"/>
                        <a:pt x="388" y="195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31" name="Google Shape;5531;p16"/>
                <p:cNvSpPr/>
                <p:nvPr/>
              </p:nvSpPr>
              <p:spPr>
                <a:xfrm>
                  <a:off x="753300" y="97070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0" y="0"/>
                      </a:moveTo>
                      <a:cubicBezTo>
                        <a:pt x="87" y="0"/>
                        <a:pt x="1" y="210"/>
                        <a:pt x="122" y="331"/>
                      </a:cubicBezTo>
                      <a:cubicBezTo>
                        <a:pt x="162" y="371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6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32" name="Google Shape;5532;p16"/>
                <p:cNvSpPr/>
                <p:nvPr/>
              </p:nvSpPr>
              <p:spPr>
                <a:xfrm>
                  <a:off x="794700" y="9706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4" y="389"/>
                      </a:cubicBezTo>
                      <a:cubicBezTo>
                        <a:pt x="300" y="389"/>
                        <a:pt x="388" y="301"/>
                        <a:pt x="388" y="195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33" name="Google Shape;5533;p16"/>
                <p:cNvSpPr/>
                <p:nvPr/>
              </p:nvSpPr>
              <p:spPr>
                <a:xfrm>
                  <a:off x="832825" y="9707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7" y="0"/>
                        <a:pt x="0" y="210"/>
                        <a:pt x="122" y="331"/>
                      </a:cubicBezTo>
                      <a:cubicBezTo>
                        <a:pt x="161" y="371"/>
                        <a:pt x="210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6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34" name="Google Shape;5534;p16"/>
                <p:cNvSpPr/>
                <p:nvPr/>
              </p:nvSpPr>
              <p:spPr>
                <a:xfrm>
                  <a:off x="872575" y="9707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0" y="208"/>
                        <a:pt x="122" y="331"/>
                      </a:cubicBezTo>
                      <a:cubicBezTo>
                        <a:pt x="161" y="371"/>
                        <a:pt x="210" y="388"/>
                        <a:pt x="258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35" name="Google Shape;5535;p16"/>
                <p:cNvSpPr/>
                <p:nvPr/>
              </p:nvSpPr>
              <p:spPr>
                <a:xfrm>
                  <a:off x="913950" y="9706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9"/>
                        <a:pt x="195" y="389"/>
                      </a:cubicBezTo>
                      <a:cubicBezTo>
                        <a:pt x="302" y="389"/>
                        <a:pt x="389" y="301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36" name="Google Shape;5536;p16"/>
                <p:cNvSpPr/>
                <p:nvPr/>
              </p:nvSpPr>
              <p:spPr>
                <a:xfrm>
                  <a:off x="953700" y="9706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9" y="1"/>
                        <a:pt x="1" y="87"/>
                        <a:pt x="1" y="195"/>
                      </a:cubicBezTo>
                      <a:cubicBezTo>
                        <a:pt x="1" y="301"/>
                        <a:pt x="89" y="389"/>
                        <a:pt x="195" y="389"/>
                      </a:cubicBezTo>
                      <a:cubicBezTo>
                        <a:pt x="302" y="389"/>
                        <a:pt x="389" y="301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37" name="Google Shape;5537;p16"/>
                <p:cNvSpPr/>
                <p:nvPr/>
              </p:nvSpPr>
              <p:spPr>
                <a:xfrm>
                  <a:off x="993450" y="9706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9" y="1"/>
                        <a:pt x="1" y="87"/>
                        <a:pt x="1" y="195"/>
                      </a:cubicBezTo>
                      <a:cubicBezTo>
                        <a:pt x="1" y="301"/>
                        <a:pt x="89" y="389"/>
                        <a:pt x="195" y="389"/>
                      </a:cubicBezTo>
                      <a:cubicBezTo>
                        <a:pt x="303" y="389"/>
                        <a:pt x="389" y="301"/>
                        <a:pt x="389" y="195"/>
                      </a:cubicBezTo>
                      <a:cubicBezTo>
                        <a:pt x="389" y="87"/>
                        <a:pt x="303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38" name="Google Shape;5538;p16"/>
                <p:cNvSpPr/>
                <p:nvPr/>
              </p:nvSpPr>
              <p:spPr>
                <a:xfrm>
                  <a:off x="1033225" y="9706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1"/>
                        <a:pt x="88" y="389"/>
                        <a:pt x="194" y="389"/>
                      </a:cubicBezTo>
                      <a:cubicBezTo>
                        <a:pt x="302" y="389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39" name="Google Shape;5539;p16"/>
                <p:cNvSpPr/>
                <p:nvPr/>
              </p:nvSpPr>
              <p:spPr>
                <a:xfrm>
                  <a:off x="1072975" y="9706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1"/>
                        <a:pt x="88" y="389"/>
                        <a:pt x="194" y="389"/>
                      </a:cubicBezTo>
                      <a:cubicBezTo>
                        <a:pt x="302" y="389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40" name="Google Shape;5540;p16"/>
                <p:cNvSpPr/>
                <p:nvPr/>
              </p:nvSpPr>
              <p:spPr>
                <a:xfrm>
                  <a:off x="1112725" y="9706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1"/>
                        <a:pt x="88" y="389"/>
                        <a:pt x="194" y="389"/>
                      </a:cubicBezTo>
                      <a:cubicBezTo>
                        <a:pt x="302" y="389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41" name="Google Shape;5541;p16"/>
                <p:cNvSpPr/>
                <p:nvPr/>
              </p:nvSpPr>
              <p:spPr>
                <a:xfrm>
                  <a:off x="1152500" y="970650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9"/>
                        <a:pt x="193" y="389"/>
                      </a:cubicBezTo>
                      <a:cubicBezTo>
                        <a:pt x="301" y="389"/>
                        <a:pt x="388" y="301"/>
                        <a:pt x="388" y="195"/>
                      </a:cubicBezTo>
                      <a:cubicBezTo>
                        <a:pt x="388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42" name="Google Shape;5542;p16"/>
                <p:cNvSpPr/>
                <p:nvPr/>
              </p:nvSpPr>
              <p:spPr>
                <a:xfrm>
                  <a:off x="1192275" y="970650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1"/>
                      </a:moveTo>
                      <a:cubicBezTo>
                        <a:pt x="86" y="1"/>
                        <a:pt x="0" y="87"/>
                        <a:pt x="0" y="195"/>
                      </a:cubicBezTo>
                      <a:cubicBezTo>
                        <a:pt x="0" y="301"/>
                        <a:pt x="86" y="389"/>
                        <a:pt x="193" y="389"/>
                      </a:cubicBezTo>
                      <a:cubicBezTo>
                        <a:pt x="300" y="389"/>
                        <a:pt x="387" y="301"/>
                        <a:pt x="387" y="195"/>
                      </a:cubicBezTo>
                      <a:cubicBezTo>
                        <a:pt x="387" y="87"/>
                        <a:pt x="300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43" name="Google Shape;5543;p16"/>
                <p:cNvSpPr/>
                <p:nvPr/>
              </p:nvSpPr>
              <p:spPr>
                <a:xfrm>
                  <a:off x="1232025" y="970650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4" y="389"/>
                      </a:cubicBezTo>
                      <a:cubicBezTo>
                        <a:pt x="300" y="389"/>
                        <a:pt x="387" y="301"/>
                        <a:pt x="387" y="195"/>
                      </a:cubicBezTo>
                      <a:cubicBezTo>
                        <a:pt x="387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44" name="Google Shape;5544;p16"/>
                <p:cNvSpPr/>
                <p:nvPr/>
              </p:nvSpPr>
              <p:spPr>
                <a:xfrm>
                  <a:off x="276225" y="936600"/>
                  <a:ext cx="11375" cy="9700"/>
                </a:xfrm>
                <a:custGeom>
                  <a:rect b="b" l="l" r="r" t="t"/>
                  <a:pathLst>
                    <a:path extrusionOk="0" h="388" w="455">
                      <a:moveTo>
                        <a:pt x="263" y="0"/>
                      </a:moveTo>
                      <a:cubicBezTo>
                        <a:pt x="262" y="0"/>
                        <a:pt x="261" y="0"/>
                        <a:pt x="260" y="0"/>
                      </a:cubicBezTo>
                      <a:cubicBezTo>
                        <a:pt x="87" y="0"/>
                        <a:pt x="1" y="208"/>
                        <a:pt x="124" y="331"/>
                      </a:cubicBezTo>
                      <a:cubicBezTo>
                        <a:pt x="163" y="370"/>
                        <a:pt x="211" y="387"/>
                        <a:pt x="259" y="387"/>
                      </a:cubicBezTo>
                      <a:cubicBezTo>
                        <a:pt x="358" y="387"/>
                        <a:pt x="454" y="310"/>
                        <a:pt x="454" y="194"/>
                      </a:cubicBezTo>
                      <a:cubicBezTo>
                        <a:pt x="454" y="87"/>
                        <a:pt x="369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45" name="Google Shape;5545;p16"/>
                <p:cNvSpPr/>
                <p:nvPr/>
              </p:nvSpPr>
              <p:spPr>
                <a:xfrm>
                  <a:off x="317625" y="9365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2"/>
                        <a:pt x="87" y="389"/>
                        <a:pt x="194" y="389"/>
                      </a:cubicBezTo>
                      <a:cubicBezTo>
                        <a:pt x="302" y="389"/>
                        <a:pt x="388" y="302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46" name="Google Shape;5546;p16"/>
                <p:cNvSpPr/>
                <p:nvPr/>
              </p:nvSpPr>
              <p:spPr>
                <a:xfrm>
                  <a:off x="355750" y="9365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1"/>
                      </a:moveTo>
                      <a:cubicBezTo>
                        <a:pt x="87" y="1"/>
                        <a:pt x="0" y="210"/>
                        <a:pt x="123" y="331"/>
                      </a:cubicBezTo>
                      <a:cubicBezTo>
                        <a:pt x="162" y="371"/>
                        <a:pt x="211" y="389"/>
                        <a:pt x="258" y="389"/>
                      </a:cubicBezTo>
                      <a:cubicBezTo>
                        <a:pt x="357" y="389"/>
                        <a:pt x="452" y="312"/>
                        <a:pt x="453" y="196"/>
                      </a:cubicBezTo>
                      <a:cubicBezTo>
                        <a:pt x="453" y="89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47" name="Google Shape;5547;p16"/>
                <p:cNvSpPr/>
                <p:nvPr/>
              </p:nvSpPr>
              <p:spPr>
                <a:xfrm>
                  <a:off x="397125" y="9365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8" y="1"/>
                        <a:pt x="1" y="87"/>
                        <a:pt x="1" y="195"/>
                      </a:cubicBezTo>
                      <a:cubicBezTo>
                        <a:pt x="1" y="302"/>
                        <a:pt x="88" y="389"/>
                        <a:pt x="195" y="389"/>
                      </a:cubicBezTo>
                      <a:cubicBezTo>
                        <a:pt x="302" y="389"/>
                        <a:pt x="389" y="302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48" name="Google Shape;5548;p16"/>
                <p:cNvSpPr/>
                <p:nvPr/>
              </p:nvSpPr>
              <p:spPr>
                <a:xfrm>
                  <a:off x="435250" y="9366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0" y="208"/>
                        <a:pt x="123" y="331"/>
                      </a:cubicBezTo>
                      <a:cubicBezTo>
                        <a:pt x="163" y="370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49" name="Google Shape;5549;p16"/>
                <p:cNvSpPr/>
                <p:nvPr/>
              </p:nvSpPr>
              <p:spPr>
                <a:xfrm>
                  <a:off x="475025" y="936600"/>
                  <a:ext cx="11325" cy="9725"/>
                </a:xfrm>
                <a:custGeom>
                  <a:rect b="b" l="l" r="r" t="t"/>
                  <a:pathLst>
                    <a:path extrusionOk="0" h="389" w="453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0"/>
                      </a:cubicBezTo>
                      <a:cubicBezTo>
                        <a:pt x="258" y="0"/>
                        <a:pt x="258" y="0"/>
                        <a:pt x="257" y="0"/>
                      </a:cubicBezTo>
                      <a:cubicBezTo>
                        <a:pt x="85" y="0"/>
                        <a:pt x="0" y="208"/>
                        <a:pt x="121" y="331"/>
                      </a:cubicBezTo>
                      <a:cubicBezTo>
                        <a:pt x="161" y="370"/>
                        <a:pt x="210" y="388"/>
                        <a:pt x="258" y="388"/>
                      </a:cubicBezTo>
                      <a:cubicBezTo>
                        <a:pt x="357" y="388"/>
                        <a:pt x="453" y="311"/>
                        <a:pt x="453" y="194"/>
                      </a:cubicBezTo>
                      <a:cubicBezTo>
                        <a:pt x="453" y="87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50" name="Google Shape;5550;p16"/>
                <p:cNvSpPr/>
                <p:nvPr/>
              </p:nvSpPr>
              <p:spPr>
                <a:xfrm>
                  <a:off x="516425" y="936550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2"/>
                        <a:pt x="87" y="389"/>
                        <a:pt x="193" y="389"/>
                      </a:cubicBezTo>
                      <a:cubicBezTo>
                        <a:pt x="301" y="389"/>
                        <a:pt x="387" y="302"/>
                        <a:pt x="387" y="195"/>
                      </a:cubicBezTo>
                      <a:cubicBezTo>
                        <a:pt x="387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51" name="Google Shape;5551;p16"/>
                <p:cNvSpPr/>
                <p:nvPr/>
              </p:nvSpPr>
              <p:spPr>
                <a:xfrm>
                  <a:off x="554525" y="9366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3" y="0"/>
                      </a:moveTo>
                      <a:cubicBezTo>
                        <a:pt x="262" y="0"/>
                        <a:pt x="261" y="0"/>
                        <a:pt x="261" y="0"/>
                      </a:cubicBezTo>
                      <a:cubicBezTo>
                        <a:pt x="260" y="0"/>
                        <a:pt x="259" y="0"/>
                        <a:pt x="259" y="0"/>
                      </a:cubicBezTo>
                      <a:cubicBezTo>
                        <a:pt x="86" y="0"/>
                        <a:pt x="0" y="208"/>
                        <a:pt x="123" y="331"/>
                      </a:cubicBezTo>
                      <a:cubicBezTo>
                        <a:pt x="162" y="370"/>
                        <a:pt x="211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8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52" name="Google Shape;5552;p16"/>
                <p:cNvSpPr/>
                <p:nvPr/>
              </p:nvSpPr>
              <p:spPr>
                <a:xfrm>
                  <a:off x="595925" y="936550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2"/>
                        <a:pt x="87" y="389"/>
                        <a:pt x="193" y="389"/>
                      </a:cubicBezTo>
                      <a:cubicBezTo>
                        <a:pt x="301" y="389"/>
                        <a:pt x="387" y="302"/>
                        <a:pt x="387" y="195"/>
                      </a:cubicBezTo>
                      <a:cubicBezTo>
                        <a:pt x="387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53" name="Google Shape;5553;p16"/>
                <p:cNvSpPr/>
                <p:nvPr/>
              </p:nvSpPr>
              <p:spPr>
                <a:xfrm>
                  <a:off x="634025" y="93660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4" y="0"/>
                      </a:moveTo>
                      <a:cubicBezTo>
                        <a:pt x="263" y="0"/>
                        <a:pt x="262" y="0"/>
                        <a:pt x="261" y="0"/>
                      </a:cubicBezTo>
                      <a:cubicBezTo>
                        <a:pt x="260" y="0"/>
                        <a:pt x="260" y="0"/>
                        <a:pt x="259" y="0"/>
                      </a:cubicBezTo>
                      <a:cubicBezTo>
                        <a:pt x="87" y="0"/>
                        <a:pt x="1" y="208"/>
                        <a:pt x="123" y="331"/>
                      </a:cubicBezTo>
                      <a:cubicBezTo>
                        <a:pt x="163" y="370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5" y="194"/>
                      </a:cubicBezTo>
                      <a:cubicBezTo>
                        <a:pt x="455" y="87"/>
                        <a:pt x="368" y="0"/>
                        <a:pt x="26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54" name="Google Shape;5554;p16"/>
                <p:cNvSpPr/>
                <p:nvPr/>
              </p:nvSpPr>
              <p:spPr>
                <a:xfrm>
                  <a:off x="673775" y="93660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0"/>
                      </a:moveTo>
                      <a:cubicBezTo>
                        <a:pt x="88" y="0"/>
                        <a:pt x="0" y="208"/>
                        <a:pt x="123" y="331"/>
                      </a:cubicBezTo>
                      <a:cubicBezTo>
                        <a:pt x="163" y="370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5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55" name="Google Shape;5555;p16"/>
                <p:cNvSpPr/>
                <p:nvPr/>
              </p:nvSpPr>
              <p:spPr>
                <a:xfrm>
                  <a:off x="715200" y="9365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6" y="1"/>
                        <a:pt x="0" y="87"/>
                        <a:pt x="0" y="195"/>
                      </a:cubicBezTo>
                      <a:cubicBezTo>
                        <a:pt x="0" y="302"/>
                        <a:pt x="86" y="389"/>
                        <a:pt x="194" y="389"/>
                      </a:cubicBezTo>
                      <a:cubicBezTo>
                        <a:pt x="300" y="389"/>
                        <a:pt x="388" y="302"/>
                        <a:pt x="388" y="195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56" name="Google Shape;5556;p16"/>
                <p:cNvSpPr/>
                <p:nvPr/>
              </p:nvSpPr>
              <p:spPr>
                <a:xfrm>
                  <a:off x="753300" y="93660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3" y="0"/>
                      </a:moveTo>
                      <a:cubicBezTo>
                        <a:pt x="262" y="0"/>
                        <a:pt x="261" y="0"/>
                        <a:pt x="260" y="0"/>
                      </a:cubicBezTo>
                      <a:cubicBezTo>
                        <a:pt x="87" y="0"/>
                        <a:pt x="1" y="208"/>
                        <a:pt x="122" y="331"/>
                      </a:cubicBezTo>
                      <a:cubicBezTo>
                        <a:pt x="162" y="370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8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57" name="Google Shape;5557;p16"/>
                <p:cNvSpPr/>
                <p:nvPr/>
              </p:nvSpPr>
              <p:spPr>
                <a:xfrm>
                  <a:off x="794700" y="9365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2"/>
                        <a:pt x="87" y="389"/>
                        <a:pt x="194" y="389"/>
                      </a:cubicBezTo>
                      <a:cubicBezTo>
                        <a:pt x="300" y="389"/>
                        <a:pt x="388" y="302"/>
                        <a:pt x="388" y="195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58" name="Google Shape;5558;p16"/>
                <p:cNvSpPr/>
                <p:nvPr/>
              </p:nvSpPr>
              <p:spPr>
                <a:xfrm>
                  <a:off x="832825" y="9366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0"/>
                      </a:cubicBezTo>
                      <a:cubicBezTo>
                        <a:pt x="87" y="0"/>
                        <a:pt x="0" y="208"/>
                        <a:pt x="122" y="331"/>
                      </a:cubicBezTo>
                      <a:cubicBezTo>
                        <a:pt x="161" y="370"/>
                        <a:pt x="210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9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59" name="Google Shape;5559;p16"/>
                <p:cNvSpPr/>
                <p:nvPr/>
              </p:nvSpPr>
              <p:spPr>
                <a:xfrm>
                  <a:off x="872575" y="9366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2" y="0"/>
                      </a:moveTo>
                      <a:cubicBezTo>
                        <a:pt x="261" y="0"/>
                        <a:pt x="261" y="0"/>
                        <a:pt x="260" y="0"/>
                      </a:cubicBezTo>
                      <a:cubicBezTo>
                        <a:pt x="259" y="0"/>
                        <a:pt x="258" y="0"/>
                        <a:pt x="258" y="0"/>
                      </a:cubicBezTo>
                      <a:cubicBezTo>
                        <a:pt x="86" y="0"/>
                        <a:pt x="1" y="208"/>
                        <a:pt x="122" y="331"/>
                      </a:cubicBezTo>
                      <a:cubicBezTo>
                        <a:pt x="161" y="370"/>
                        <a:pt x="210" y="388"/>
                        <a:pt x="258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9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60" name="Google Shape;5560;p16"/>
                <p:cNvSpPr/>
                <p:nvPr/>
              </p:nvSpPr>
              <p:spPr>
                <a:xfrm>
                  <a:off x="913950" y="9365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2"/>
                        <a:pt x="87" y="389"/>
                        <a:pt x="195" y="389"/>
                      </a:cubicBezTo>
                      <a:cubicBezTo>
                        <a:pt x="302" y="389"/>
                        <a:pt x="389" y="302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61" name="Google Shape;5561;p16"/>
                <p:cNvSpPr/>
                <p:nvPr/>
              </p:nvSpPr>
              <p:spPr>
                <a:xfrm>
                  <a:off x="953700" y="9365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9" y="1"/>
                        <a:pt x="1" y="87"/>
                        <a:pt x="1" y="195"/>
                      </a:cubicBezTo>
                      <a:cubicBezTo>
                        <a:pt x="1" y="302"/>
                        <a:pt x="89" y="389"/>
                        <a:pt x="195" y="389"/>
                      </a:cubicBezTo>
                      <a:cubicBezTo>
                        <a:pt x="302" y="389"/>
                        <a:pt x="389" y="302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62" name="Google Shape;5562;p16"/>
                <p:cNvSpPr/>
                <p:nvPr/>
              </p:nvSpPr>
              <p:spPr>
                <a:xfrm>
                  <a:off x="993450" y="9365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9" y="1"/>
                        <a:pt x="1" y="87"/>
                        <a:pt x="1" y="195"/>
                      </a:cubicBezTo>
                      <a:cubicBezTo>
                        <a:pt x="1" y="302"/>
                        <a:pt x="89" y="389"/>
                        <a:pt x="195" y="389"/>
                      </a:cubicBezTo>
                      <a:cubicBezTo>
                        <a:pt x="303" y="389"/>
                        <a:pt x="389" y="302"/>
                        <a:pt x="389" y="195"/>
                      </a:cubicBezTo>
                      <a:cubicBezTo>
                        <a:pt x="389" y="87"/>
                        <a:pt x="303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63" name="Google Shape;5563;p16"/>
                <p:cNvSpPr/>
                <p:nvPr/>
              </p:nvSpPr>
              <p:spPr>
                <a:xfrm>
                  <a:off x="1033225" y="9365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2"/>
                        <a:pt x="88" y="389"/>
                        <a:pt x="194" y="389"/>
                      </a:cubicBezTo>
                      <a:cubicBezTo>
                        <a:pt x="302" y="389"/>
                        <a:pt x="388" y="302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64" name="Google Shape;5564;p16"/>
                <p:cNvSpPr/>
                <p:nvPr/>
              </p:nvSpPr>
              <p:spPr>
                <a:xfrm>
                  <a:off x="1072975" y="9365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2"/>
                        <a:pt x="88" y="389"/>
                        <a:pt x="194" y="389"/>
                      </a:cubicBezTo>
                      <a:cubicBezTo>
                        <a:pt x="302" y="389"/>
                        <a:pt x="388" y="302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65" name="Google Shape;5565;p16"/>
                <p:cNvSpPr/>
                <p:nvPr/>
              </p:nvSpPr>
              <p:spPr>
                <a:xfrm>
                  <a:off x="1112725" y="9365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2"/>
                        <a:pt x="88" y="389"/>
                        <a:pt x="194" y="389"/>
                      </a:cubicBezTo>
                      <a:cubicBezTo>
                        <a:pt x="302" y="389"/>
                        <a:pt x="388" y="302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66" name="Google Shape;5566;p16"/>
                <p:cNvSpPr/>
                <p:nvPr/>
              </p:nvSpPr>
              <p:spPr>
                <a:xfrm>
                  <a:off x="1152500" y="936550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2"/>
                        <a:pt x="87" y="389"/>
                        <a:pt x="193" y="389"/>
                      </a:cubicBezTo>
                      <a:cubicBezTo>
                        <a:pt x="301" y="389"/>
                        <a:pt x="388" y="302"/>
                        <a:pt x="388" y="195"/>
                      </a:cubicBezTo>
                      <a:cubicBezTo>
                        <a:pt x="388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67" name="Google Shape;5567;p16"/>
                <p:cNvSpPr/>
                <p:nvPr/>
              </p:nvSpPr>
              <p:spPr>
                <a:xfrm>
                  <a:off x="1192275" y="936550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1"/>
                      </a:moveTo>
                      <a:cubicBezTo>
                        <a:pt x="86" y="1"/>
                        <a:pt x="0" y="87"/>
                        <a:pt x="0" y="195"/>
                      </a:cubicBezTo>
                      <a:cubicBezTo>
                        <a:pt x="0" y="302"/>
                        <a:pt x="86" y="389"/>
                        <a:pt x="193" y="389"/>
                      </a:cubicBezTo>
                      <a:cubicBezTo>
                        <a:pt x="300" y="389"/>
                        <a:pt x="387" y="302"/>
                        <a:pt x="387" y="195"/>
                      </a:cubicBezTo>
                      <a:cubicBezTo>
                        <a:pt x="387" y="87"/>
                        <a:pt x="300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68" name="Google Shape;5568;p16"/>
                <p:cNvSpPr/>
                <p:nvPr/>
              </p:nvSpPr>
              <p:spPr>
                <a:xfrm>
                  <a:off x="1232025" y="936550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2"/>
                        <a:pt x="87" y="389"/>
                        <a:pt x="194" y="389"/>
                      </a:cubicBezTo>
                      <a:cubicBezTo>
                        <a:pt x="300" y="389"/>
                        <a:pt x="387" y="302"/>
                        <a:pt x="387" y="195"/>
                      </a:cubicBezTo>
                      <a:cubicBezTo>
                        <a:pt x="387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69" name="Google Shape;5569;p16"/>
                <p:cNvSpPr/>
                <p:nvPr/>
              </p:nvSpPr>
              <p:spPr>
                <a:xfrm>
                  <a:off x="276225" y="902475"/>
                  <a:ext cx="11375" cy="9700"/>
                </a:xfrm>
                <a:custGeom>
                  <a:rect b="b" l="l" r="r" t="t"/>
                  <a:pathLst>
                    <a:path extrusionOk="0" h="388" w="455">
                      <a:moveTo>
                        <a:pt x="260" y="1"/>
                      </a:moveTo>
                      <a:cubicBezTo>
                        <a:pt x="87" y="1"/>
                        <a:pt x="1" y="209"/>
                        <a:pt x="124" y="331"/>
                      </a:cubicBezTo>
                      <a:cubicBezTo>
                        <a:pt x="163" y="370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5"/>
                      </a:cubicBezTo>
                      <a:cubicBezTo>
                        <a:pt x="454" y="87"/>
                        <a:pt x="368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70" name="Google Shape;5570;p16"/>
                <p:cNvSpPr/>
                <p:nvPr/>
              </p:nvSpPr>
              <p:spPr>
                <a:xfrm>
                  <a:off x="317625" y="9024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2"/>
                        <a:pt x="87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71" name="Google Shape;5571;p16"/>
                <p:cNvSpPr/>
                <p:nvPr/>
              </p:nvSpPr>
              <p:spPr>
                <a:xfrm>
                  <a:off x="355750" y="9024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7" y="0"/>
                        <a:pt x="0" y="210"/>
                        <a:pt x="123" y="331"/>
                      </a:cubicBezTo>
                      <a:cubicBezTo>
                        <a:pt x="162" y="371"/>
                        <a:pt x="211" y="388"/>
                        <a:pt x="259" y="388"/>
                      </a:cubicBezTo>
                      <a:cubicBezTo>
                        <a:pt x="358" y="388"/>
                        <a:pt x="453" y="312"/>
                        <a:pt x="453" y="196"/>
                      </a:cubicBezTo>
                      <a:cubicBezTo>
                        <a:pt x="453" y="88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72" name="Google Shape;5572;p16"/>
                <p:cNvSpPr/>
                <p:nvPr/>
              </p:nvSpPr>
              <p:spPr>
                <a:xfrm>
                  <a:off x="397125" y="9024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8" y="0"/>
                        <a:pt x="1" y="87"/>
                        <a:pt x="1" y="194"/>
                      </a:cubicBezTo>
                      <a:cubicBezTo>
                        <a:pt x="1" y="302"/>
                        <a:pt x="88" y="388"/>
                        <a:pt x="195" y="388"/>
                      </a:cubicBezTo>
                      <a:cubicBezTo>
                        <a:pt x="302" y="388"/>
                        <a:pt x="389" y="302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73" name="Google Shape;5573;p16"/>
                <p:cNvSpPr/>
                <p:nvPr/>
              </p:nvSpPr>
              <p:spPr>
                <a:xfrm>
                  <a:off x="435250" y="9024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0" y="210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74" name="Google Shape;5574;p16"/>
                <p:cNvSpPr/>
                <p:nvPr/>
              </p:nvSpPr>
              <p:spPr>
                <a:xfrm>
                  <a:off x="475000" y="9024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1" y="209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75" name="Google Shape;5575;p16"/>
                <p:cNvSpPr/>
                <p:nvPr/>
              </p:nvSpPr>
              <p:spPr>
                <a:xfrm>
                  <a:off x="516425" y="902450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2"/>
                        <a:pt x="87" y="388"/>
                        <a:pt x="193" y="388"/>
                      </a:cubicBezTo>
                      <a:cubicBezTo>
                        <a:pt x="301" y="388"/>
                        <a:pt x="387" y="302"/>
                        <a:pt x="387" y="194"/>
                      </a:cubicBezTo>
                      <a:cubicBezTo>
                        <a:pt x="387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76" name="Google Shape;5576;p16"/>
                <p:cNvSpPr/>
                <p:nvPr/>
              </p:nvSpPr>
              <p:spPr>
                <a:xfrm>
                  <a:off x="554500" y="9024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2" y="1"/>
                      </a:moveTo>
                      <a:cubicBezTo>
                        <a:pt x="87" y="1"/>
                        <a:pt x="1" y="209"/>
                        <a:pt x="124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4" y="312"/>
                        <a:pt x="454" y="195"/>
                      </a:cubicBezTo>
                      <a:cubicBezTo>
                        <a:pt x="454" y="87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77" name="Google Shape;5577;p16"/>
                <p:cNvSpPr/>
                <p:nvPr/>
              </p:nvSpPr>
              <p:spPr>
                <a:xfrm>
                  <a:off x="595925" y="902450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2"/>
                        <a:pt x="87" y="388"/>
                        <a:pt x="193" y="388"/>
                      </a:cubicBezTo>
                      <a:cubicBezTo>
                        <a:pt x="301" y="388"/>
                        <a:pt x="387" y="302"/>
                        <a:pt x="387" y="194"/>
                      </a:cubicBezTo>
                      <a:cubicBezTo>
                        <a:pt x="387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78" name="Google Shape;5578;p16"/>
                <p:cNvSpPr/>
                <p:nvPr/>
              </p:nvSpPr>
              <p:spPr>
                <a:xfrm>
                  <a:off x="634025" y="9024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1"/>
                      </a:moveTo>
                      <a:cubicBezTo>
                        <a:pt x="88" y="1"/>
                        <a:pt x="0" y="209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2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79" name="Google Shape;5579;p16"/>
                <p:cNvSpPr/>
                <p:nvPr/>
              </p:nvSpPr>
              <p:spPr>
                <a:xfrm>
                  <a:off x="673775" y="9024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1"/>
                      </a:moveTo>
                      <a:cubicBezTo>
                        <a:pt x="88" y="1"/>
                        <a:pt x="0" y="210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2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80" name="Google Shape;5580;p16"/>
                <p:cNvSpPr/>
                <p:nvPr/>
              </p:nvSpPr>
              <p:spPr>
                <a:xfrm>
                  <a:off x="715200" y="9024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6" y="0"/>
                        <a:pt x="0" y="87"/>
                        <a:pt x="0" y="194"/>
                      </a:cubicBezTo>
                      <a:cubicBezTo>
                        <a:pt x="0" y="302"/>
                        <a:pt x="86" y="388"/>
                        <a:pt x="194" y="388"/>
                      </a:cubicBezTo>
                      <a:cubicBezTo>
                        <a:pt x="300" y="388"/>
                        <a:pt x="388" y="302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81" name="Google Shape;5581;p16"/>
                <p:cNvSpPr/>
                <p:nvPr/>
              </p:nvSpPr>
              <p:spPr>
                <a:xfrm>
                  <a:off x="753300" y="9024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0" y="1"/>
                      </a:moveTo>
                      <a:cubicBezTo>
                        <a:pt x="87" y="1"/>
                        <a:pt x="1" y="210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9" y="389"/>
                        <a:pt x="454" y="312"/>
                        <a:pt x="454" y="195"/>
                      </a:cubicBezTo>
                      <a:cubicBezTo>
                        <a:pt x="454" y="87"/>
                        <a:pt x="366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82" name="Google Shape;5582;p16"/>
                <p:cNvSpPr/>
                <p:nvPr/>
              </p:nvSpPr>
              <p:spPr>
                <a:xfrm>
                  <a:off x="794700" y="9024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2"/>
                        <a:pt x="87" y="388"/>
                        <a:pt x="194" y="388"/>
                      </a:cubicBezTo>
                      <a:cubicBezTo>
                        <a:pt x="300" y="388"/>
                        <a:pt x="388" y="302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83" name="Google Shape;5583;p16"/>
                <p:cNvSpPr/>
                <p:nvPr/>
              </p:nvSpPr>
              <p:spPr>
                <a:xfrm>
                  <a:off x="832825" y="9024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1"/>
                      </a:moveTo>
                      <a:cubicBezTo>
                        <a:pt x="87" y="1"/>
                        <a:pt x="0" y="210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2"/>
                        <a:pt x="453" y="195"/>
                      </a:cubicBezTo>
                      <a:cubicBezTo>
                        <a:pt x="453" y="87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84" name="Google Shape;5584;p16"/>
                <p:cNvSpPr/>
                <p:nvPr/>
              </p:nvSpPr>
              <p:spPr>
                <a:xfrm>
                  <a:off x="872575" y="9024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0" y="209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85" name="Google Shape;5585;p16"/>
                <p:cNvSpPr/>
                <p:nvPr/>
              </p:nvSpPr>
              <p:spPr>
                <a:xfrm>
                  <a:off x="913950" y="9024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2"/>
                        <a:pt x="87" y="388"/>
                        <a:pt x="195" y="388"/>
                      </a:cubicBezTo>
                      <a:cubicBezTo>
                        <a:pt x="302" y="388"/>
                        <a:pt x="389" y="302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86" name="Google Shape;5586;p16"/>
                <p:cNvSpPr/>
                <p:nvPr/>
              </p:nvSpPr>
              <p:spPr>
                <a:xfrm>
                  <a:off x="953700" y="9024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9" y="0"/>
                        <a:pt x="1" y="87"/>
                        <a:pt x="1" y="194"/>
                      </a:cubicBezTo>
                      <a:cubicBezTo>
                        <a:pt x="1" y="302"/>
                        <a:pt x="89" y="388"/>
                        <a:pt x="195" y="388"/>
                      </a:cubicBezTo>
                      <a:cubicBezTo>
                        <a:pt x="302" y="388"/>
                        <a:pt x="389" y="302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87" name="Google Shape;5587;p16"/>
                <p:cNvSpPr/>
                <p:nvPr/>
              </p:nvSpPr>
              <p:spPr>
                <a:xfrm>
                  <a:off x="993450" y="9024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9" y="0"/>
                        <a:pt x="1" y="87"/>
                        <a:pt x="1" y="194"/>
                      </a:cubicBezTo>
                      <a:cubicBezTo>
                        <a:pt x="1" y="302"/>
                        <a:pt x="89" y="388"/>
                        <a:pt x="195" y="388"/>
                      </a:cubicBezTo>
                      <a:cubicBezTo>
                        <a:pt x="303" y="388"/>
                        <a:pt x="389" y="302"/>
                        <a:pt x="389" y="194"/>
                      </a:cubicBezTo>
                      <a:cubicBezTo>
                        <a:pt x="389" y="87"/>
                        <a:pt x="303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88" name="Google Shape;5588;p16"/>
                <p:cNvSpPr/>
                <p:nvPr/>
              </p:nvSpPr>
              <p:spPr>
                <a:xfrm>
                  <a:off x="1033225" y="9024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2"/>
                        <a:pt x="88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89" name="Google Shape;5589;p16"/>
                <p:cNvSpPr/>
                <p:nvPr/>
              </p:nvSpPr>
              <p:spPr>
                <a:xfrm>
                  <a:off x="1072975" y="9024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2"/>
                        <a:pt x="88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90" name="Google Shape;5590;p16"/>
                <p:cNvSpPr/>
                <p:nvPr/>
              </p:nvSpPr>
              <p:spPr>
                <a:xfrm>
                  <a:off x="1112725" y="9024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2"/>
                        <a:pt x="88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91" name="Google Shape;5591;p16"/>
                <p:cNvSpPr/>
                <p:nvPr/>
              </p:nvSpPr>
              <p:spPr>
                <a:xfrm>
                  <a:off x="1152500" y="902450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2"/>
                        <a:pt x="87" y="388"/>
                        <a:pt x="193" y="388"/>
                      </a:cubicBezTo>
                      <a:cubicBezTo>
                        <a:pt x="301" y="388"/>
                        <a:pt x="388" y="302"/>
                        <a:pt x="388" y="194"/>
                      </a:cubicBezTo>
                      <a:cubicBezTo>
                        <a:pt x="388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92" name="Google Shape;5592;p16"/>
                <p:cNvSpPr/>
                <p:nvPr/>
              </p:nvSpPr>
              <p:spPr>
                <a:xfrm>
                  <a:off x="1192275" y="902450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0"/>
                      </a:moveTo>
                      <a:cubicBezTo>
                        <a:pt x="86" y="0"/>
                        <a:pt x="0" y="87"/>
                        <a:pt x="0" y="194"/>
                      </a:cubicBezTo>
                      <a:cubicBezTo>
                        <a:pt x="0" y="302"/>
                        <a:pt x="86" y="388"/>
                        <a:pt x="193" y="388"/>
                      </a:cubicBezTo>
                      <a:cubicBezTo>
                        <a:pt x="300" y="388"/>
                        <a:pt x="387" y="302"/>
                        <a:pt x="387" y="194"/>
                      </a:cubicBezTo>
                      <a:cubicBezTo>
                        <a:pt x="387" y="87"/>
                        <a:pt x="300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93" name="Google Shape;5593;p16"/>
                <p:cNvSpPr/>
                <p:nvPr/>
              </p:nvSpPr>
              <p:spPr>
                <a:xfrm>
                  <a:off x="1232025" y="902450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2"/>
                        <a:pt x="87" y="388"/>
                        <a:pt x="194" y="388"/>
                      </a:cubicBezTo>
                      <a:cubicBezTo>
                        <a:pt x="300" y="388"/>
                        <a:pt x="387" y="302"/>
                        <a:pt x="387" y="194"/>
                      </a:cubicBezTo>
                      <a:cubicBezTo>
                        <a:pt x="387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94" name="Google Shape;5594;p16"/>
                <p:cNvSpPr/>
                <p:nvPr/>
              </p:nvSpPr>
              <p:spPr>
                <a:xfrm>
                  <a:off x="276225" y="868375"/>
                  <a:ext cx="11375" cy="9700"/>
                </a:xfrm>
                <a:custGeom>
                  <a:rect b="b" l="l" r="r" t="t"/>
                  <a:pathLst>
                    <a:path extrusionOk="0" h="388" w="455">
                      <a:moveTo>
                        <a:pt x="260" y="1"/>
                      </a:moveTo>
                      <a:cubicBezTo>
                        <a:pt x="87" y="1"/>
                        <a:pt x="1" y="208"/>
                        <a:pt x="124" y="331"/>
                      </a:cubicBezTo>
                      <a:cubicBezTo>
                        <a:pt x="163" y="370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5"/>
                      </a:cubicBezTo>
                      <a:cubicBezTo>
                        <a:pt x="454" y="87"/>
                        <a:pt x="368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95" name="Google Shape;5595;p16"/>
                <p:cNvSpPr/>
                <p:nvPr/>
              </p:nvSpPr>
              <p:spPr>
                <a:xfrm>
                  <a:off x="317625" y="8683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7" y="0"/>
                        <a:pt x="0" y="88"/>
                        <a:pt x="0" y="194"/>
                      </a:cubicBezTo>
                      <a:cubicBezTo>
                        <a:pt x="0" y="302"/>
                        <a:pt x="87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8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96" name="Google Shape;5596;p16"/>
                <p:cNvSpPr/>
                <p:nvPr/>
              </p:nvSpPr>
              <p:spPr>
                <a:xfrm>
                  <a:off x="355750" y="8683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7" y="0"/>
                        <a:pt x="0" y="209"/>
                        <a:pt x="123" y="331"/>
                      </a:cubicBezTo>
                      <a:cubicBezTo>
                        <a:pt x="162" y="370"/>
                        <a:pt x="211" y="388"/>
                        <a:pt x="259" y="388"/>
                      </a:cubicBezTo>
                      <a:cubicBezTo>
                        <a:pt x="358" y="388"/>
                        <a:pt x="453" y="311"/>
                        <a:pt x="453" y="196"/>
                      </a:cubicBezTo>
                      <a:cubicBezTo>
                        <a:pt x="453" y="88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97" name="Google Shape;5597;p16"/>
                <p:cNvSpPr/>
                <p:nvPr/>
              </p:nvSpPr>
              <p:spPr>
                <a:xfrm>
                  <a:off x="397125" y="8683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8" y="0"/>
                        <a:pt x="1" y="88"/>
                        <a:pt x="1" y="194"/>
                      </a:cubicBezTo>
                      <a:cubicBezTo>
                        <a:pt x="1" y="302"/>
                        <a:pt x="88" y="388"/>
                        <a:pt x="195" y="388"/>
                      </a:cubicBezTo>
                      <a:cubicBezTo>
                        <a:pt x="302" y="388"/>
                        <a:pt x="389" y="302"/>
                        <a:pt x="389" y="194"/>
                      </a:cubicBezTo>
                      <a:cubicBezTo>
                        <a:pt x="389" y="88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98" name="Google Shape;5598;p16"/>
                <p:cNvSpPr/>
                <p:nvPr/>
              </p:nvSpPr>
              <p:spPr>
                <a:xfrm>
                  <a:off x="435250" y="8683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0" y="210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8" y="389"/>
                        <a:pt x="454" y="311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99" name="Google Shape;5599;p16"/>
                <p:cNvSpPr/>
                <p:nvPr/>
              </p:nvSpPr>
              <p:spPr>
                <a:xfrm>
                  <a:off x="475000" y="8683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1" y="208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4" y="311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00" name="Google Shape;5600;p16"/>
                <p:cNvSpPr/>
                <p:nvPr/>
              </p:nvSpPr>
              <p:spPr>
                <a:xfrm>
                  <a:off x="516425" y="868350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0"/>
                      </a:moveTo>
                      <a:cubicBezTo>
                        <a:pt x="87" y="0"/>
                        <a:pt x="0" y="88"/>
                        <a:pt x="0" y="194"/>
                      </a:cubicBezTo>
                      <a:cubicBezTo>
                        <a:pt x="0" y="302"/>
                        <a:pt x="87" y="388"/>
                        <a:pt x="193" y="388"/>
                      </a:cubicBezTo>
                      <a:cubicBezTo>
                        <a:pt x="301" y="388"/>
                        <a:pt x="387" y="302"/>
                        <a:pt x="387" y="194"/>
                      </a:cubicBezTo>
                      <a:cubicBezTo>
                        <a:pt x="387" y="88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01" name="Google Shape;5601;p16"/>
                <p:cNvSpPr/>
                <p:nvPr/>
              </p:nvSpPr>
              <p:spPr>
                <a:xfrm>
                  <a:off x="554500" y="8683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2" y="1"/>
                      </a:moveTo>
                      <a:cubicBezTo>
                        <a:pt x="87" y="1"/>
                        <a:pt x="1" y="208"/>
                        <a:pt x="124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4" y="311"/>
                        <a:pt x="454" y="195"/>
                      </a:cubicBezTo>
                      <a:cubicBezTo>
                        <a:pt x="454" y="87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02" name="Google Shape;5602;p16"/>
                <p:cNvSpPr/>
                <p:nvPr/>
              </p:nvSpPr>
              <p:spPr>
                <a:xfrm>
                  <a:off x="595925" y="868350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0"/>
                      </a:moveTo>
                      <a:cubicBezTo>
                        <a:pt x="87" y="0"/>
                        <a:pt x="1" y="88"/>
                        <a:pt x="1" y="194"/>
                      </a:cubicBezTo>
                      <a:cubicBezTo>
                        <a:pt x="1" y="302"/>
                        <a:pt x="87" y="388"/>
                        <a:pt x="193" y="388"/>
                      </a:cubicBezTo>
                      <a:cubicBezTo>
                        <a:pt x="301" y="388"/>
                        <a:pt x="387" y="302"/>
                        <a:pt x="387" y="194"/>
                      </a:cubicBezTo>
                      <a:cubicBezTo>
                        <a:pt x="387" y="88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03" name="Google Shape;5603;p16"/>
                <p:cNvSpPr/>
                <p:nvPr/>
              </p:nvSpPr>
              <p:spPr>
                <a:xfrm>
                  <a:off x="634025" y="8683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1"/>
                      </a:moveTo>
                      <a:cubicBezTo>
                        <a:pt x="88" y="1"/>
                        <a:pt x="0" y="208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1"/>
                        <a:pt x="455" y="195"/>
                      </a:cubicBezTo>
                      <a:cubicBezTo>
                        <a:pt x="453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04" name="Google Shape;5604;p16"/>
                <p:cNvSpPr/>
                <p:nvPr/>
              </p:nvSpPr>
              <p:spPr>
                <a:xfrm>
                  <a:off x="673775" y="8683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1"/>
                      </a:moveTo>
                      <a:cubicBezTo>
                        <a:pt x="88" y="1"/>
                        <a:pt x="0" y="210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1"/>
                        <a:pt x="455" y="195"/>
                      </a:cubicBezTo>
                      <a:cubicBezTo>
                        <a:pt x="453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05" name="Google Shape;5605;p16"/>
                <p:cNvSpPr/>
                <p:nvPr/>
              </p:nvSpPr>
              <p:spPr>
                <a:xfrm>
                  <a:off x="715200" y="8683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6" y="0"/>
                        <a:pt x="0" y="88"/>
                        <a:pt x="0" y="194"/>
                      </a:cubicBezTo>
                      <a:cubicBezTo>
                        <a:pt x="0" y="302"/>
                        <a:pt x="86" y="388"/>
                        <a:pt x="194" y="388"/>
                      </a:cubicBezTo>
                      <a:cubicBezTo>
                        <a:pt x="300" y="388"/>
                        <a:pt x="388" y="302"/>
                        <a:pt x="388" y="194"/>
                      </a:cubicBezTo>
                      <a:cubicBezTo>
                        <a:pt x="388" y="88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06" name="Google Shape;5606;p16"/>
                <p:cNvSpPr/>
                <p:nvPr/>
              </p:nvSpPr>
              <p:spPr>
                <a:xfrm>
                  <a:off x="753300" y="8683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0" y="1"/>
                      </a:moveTo>
                      <a:cubicBezTo>
                        <a:pt x="87" y="1"/>
                        <a:pt x="1" y="210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9" y="389"/>
                        <a:pt x="454" y="311"/>
                        <a:pt x="454" y="195"/>
                      </a:cubicBezTo>
                      <a:cubicBezTo>
                        <a:pt x="454" y="87"/>
                        <a:pt x="366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07" name="Google Shape;5607;p16"/>
                <p:cNvSpPr/>
                <p:nvPr/>
              </p:nvSpPr>
              <p:spPr>
                <a:xfrm>
                  <a:off x="794700" y="8683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7" y="0"/>
                        <a:pt x="0" y="88"/>
                        <a:pt x="0" y="194"/>
                      </a:cubicBezTo>
                      <a:cubicBezTo>
                        <a:pt x="0" y="302"/>
                        <a:pt x="87" y="388"/>
                        <a:pt x="194" y="388"/>
                      </a:cubicBezTo>
                      <a:cubicBezTo>
                        <a:pt x="300" y="388"/>
                        <a:pt x="388" y="302"/>
                        <a:pt x="388" y="194"/>
                      </a:cubicBezTo>
                      <a:cubicBezTo>
                        <a:pt x="388" y="88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08" name="Google Shape;5608;p16"/>
                <p:cNvSpPr/>
                <p:nvPr/>
              </p:nvSpPr>
              <p:spPr>
                <a:xfrm>
                  <a:off x="832825" y="8683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1"/>
                      </a:moveTo>
                      <a:cubicBezTo>
                        <a:pt x="87" y="1"/>
                        <a:pt x="0" y="210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1"/>
                        <a:pt x="453" y="195"/>
                      </a:cubicBezTo>
                      <a:cubicBezTo>
                        <a:pt x="453" y="87"/>
                        <a:pt x="366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09" name="Google Shape;5609;p16"/>
                <p:cNvSpPr/>
                <p:nvPr/>
              </p:nvSpPr>
              <p:spPr>
                <a:xfrm>
                  <a:off x="872575" y="8683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0" y="208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4" y="311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10" name="Google Shape;5610;p16"/>
                <p:cNvSpPr/>
                <p:nvPr/>
              </p:nvSpPr>
              <p:spPr>
                <a:xfrm>
                  <a:off x="913950" y="8683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7" y="0"/>
                        <a:pt x="1" y="88"/>
                        <a:pt x="1" y="194"/>
                      </a:cubicBezTo>
                      <a:cubicBezTo>
                        <a:pt x="1" y="302"/>
                        <a:pt x="87" y="388"/>
                        <a:pt x="195" y="388"/>
                      </a:cubicBezTo>
                      <a:cubicBezTo>
                        <a:pt x="302" y="388"/>
                        <a:pt x="389" y="302"/>
                        <a:pt x="389" y="194"/>
                      </a:cubicBezTo>
                      <a:cubicBezTo>
                        <a:pt x="389" y="88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11" name="Google Shape;5611;p16"/>
                <p:cNvSpPr/>
                <p:nvPr/>
              </p:nvSpPr>
              <p:spPr>
                <a:xfrm>
                  <a:off x="953700" y="8683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9" y="0"/>
                        <a:pt x="1" y="88"/>
                        <a:pt x="1" y="194"/>
                      </a:cubicBezTo>
                      <a:cubicBezTo>
                        <a:pt x="1" y="302"/>
                        <a:pt x="89" y="388"/>
                        <a:pt x="195" y="388"/>
                      </a:cubicBezTo>
                      <a:cubicBezTo>
                        <a:pt x="302" y="388"/>
                        <a:pt x="389" y="302"/>
                        <a:pt x="389" y="194"/>
                      </a:cubicBezTo>
                      <a:cubicBezTo>
                        <a:pt x="389" y="88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12" name="Google Shape;5612;p16"/>
                <p:cNvSpPr/>
                <p:nvPr/>
              </p:nvSpPr>
              <p:spPr>
                <a:xfrm>
                  <a:off x="993450" y="8683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9" y="0"/>
                        <a:pt x="1" y="88"/>
                        <a:pt x="1" y="194"/>
                      </a:cubicBezTo>
                      <a:cubicBezTo>
                        <a:pt x="1" y="302"/>
                        <a:pt x="89" y="388"/>
                        <a:pt x="195" y="388"/>
                      </a:cubicBezTo>
                      <a:cubicBezTo>
                        <a:pt x="303" y="388"/>
                        <a:pt x="389" y="302"/>
                        <a:pt x="389" y="194"/>
                      </a:cubicBezTo>
                      <a:cubicBezTo>
                        <a:pt x="389" y="88"/>
                        <a:pt x="303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13" name="Google Shape;5613;p16"/>
                <p:cNvSpPr/>
                <p:nvPr/>
              </p:nvSpPr>
              <p:spPr>
                <a:xfrm>
                  <a:off x="1033225" y="8683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8" y="0"/>
                        <a:pt x="0" y="88"/>
                        <a:pt x="0" y="194"/>
                      </a:cubicBezTo>
                      <a:cubicBezTo>
                        <a:pt x="0" y="302"/>
                        <a:pt x="88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8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14" name="Google Shape;5614;p16"/>
                <p:cNvSpPr/>
                <p:nvPr/>
              </p:nvSpPr>
              <p:spPr>
                <a:xfrm>
                  <a:off x="1072975" y="8683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8" y="0"/>
                        <a:pt x="0" y="88"/>
                        <a:pt x="0" y="194"/>
                      </a:cubicBezTo>
                      <a:cubicBezTo>
                        <a:pt x="0" y="302"/>
                        <a:pt x="88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8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15" name="Google Shape;5615;p16"/>
                <p:cNvSpPr/>
                <p:nvPr/>
              </p:nvSpPr>
              <p:spPr>
                <a:xfrm>
                  <a:off x="1112725" y="8683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8" y="0"/>
                        <a:pt x="0" y="88"/>
                        <a:pt x="0" y="194"/>
                      </a:cubicBezTo>
                      <a:cubicBezTo>
                        <a:pt x="0" y="302"/>
                        <a:pt x="88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8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16" name="Google Shape;5616;p16"/>
                <p:cNvSpPr/>
                <p:nvPr/>
              </p:nvSpPr>
              <p:spPr>
                <a:xfrm>
                  <a:off x="1152500" y="868350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0"/>
                      </a:moveTo>
                      <a:cubicBezTo>
                        <a:pt x="87" y="0"/>
                        <a:pt x="1" y="88"/>
                        <a:pt x="1" y="194"/>
                      </a:cubicBezTo>
                      <a:cubicBezTo>
                        <a:pt x="1" y="302"/>
                        <a:pt x="87" y="388"/>
                        <a:pt x="193" y="388"/>
                      </a:cubicBezTo>
                      <a:cubicBezTo>
                        <a:pt x="301" y="388"/>
                        <a:pt x="388" y="302"/>
                        <a:pt x="388" y="194"/>
                      </a:cubicBezTo>
                      <a:cubicBezTo>
                        <a:pt x="388" y="88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17" name="Google Shape;5617;p16"/>
                <p:cNvSpPr/>
                <p:nvPr/>
              </p:nvSpPr>
              <p:spPr>
                <a:xfrm>
                  <a:off x="1192275" y="868350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0"/>
                      </a:moveTo>
                      <a:cubicBezTo>
                        <a:pt x="86" y="0"/>
                        <a:pt x="0" y="88"/>
                        <a:pt x="0" y="194"/>
                      </a:cubicBezTo>
                      <a:cubicBezTo>
                        <a:pt x="0" y="302"/>
                        <a:pt x="86" y="388"/>
                        <a:pt x="193" y="388"/>
                      </a:cubicBezTo>
                      <a:cubicBezTo>
                        <a:pt x="300" y="388"/>
                        <a:pt x="387" y="302"/>
                        <a:pt x="387" y="194"/>
                      </a:cubicBezTo>
                      <a:cubicBezTo>
                        <a:pt x="387" y="88"/>
                        <a:pt x="300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18" name="Google Shape;5618;p16"/>
                <p:cNvSpPr/>
                <p:nvPr/>
              </p:nvSpPr>
              <p:spPr>
                <a:xfrm>
                  <a:off x="1232025" y="868350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4" y="0"/>
                      </a:moveTo>
                      <a:cubicBezTo>
                        <a:pt x="87" y="0"/>
                        <a:pt x="0" y="88"/>
                        <a:pt x="0" y="194"/>
                      </a:cubicBezTo>
                      <a:cubicBezTo>
                        <a:pt x="0" y="302"/>
                        <a:pt x="87" y="388"/>
                        <a:pt x="194" y="388"/>
                      </a:cubicBezTo>
                      <a:cubicBezTo>
                        <a:pt x="300" y="388"/>
                        <a:pt x="387" y="302"/>
                        <a:pt x="387" y="194"/>
                      </a:cubicBezTo>
                      <a:cubicBezTo>
                        <a:pt x="387" y="88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19" name="Google Shape;5619;p16"/>
                <p:cNvSpPr/>
                <p:nvPr/>
              </p:nvSpPr>
              <p:spPr>
                <a:xfrm>
                  <a:off x="317625" y="8342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7" y="1"/>
                        <a:pt x="0" y="89"/>
                        <a:pt x="0" y="195"/>
                      </a:cubicBezTo>
                      <a:cubicBezTo>
                        <a:pt x="0" y="302"/>
                        <a:pt x="87" y="389"/>
                        <a:pt x="194" y="389"/>
                      </a:cubicBezTo>
                      <a:cubicBezTo>
                        <a:pt x="302" y="389"/>
                        <a:pt x="388" y="302"/>
                        <a:pt x="388" y="195"/>
                      </a:cubicBezTo>
                      <a:cubicBezTo>
                        <a:pt x="388" y="89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20" name="Google Shape;5620;p16"/>
                <p:cNvSpPr/>
                <p:nvPr/>
              </p:nvSpPr>
              <p:spPr>
                <a:xfrm>
                  <a:off x="355750" y="8342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1"/>
                      </a:moveTo>
                      <a:cubicBezTo>
                        <a:pt x="87" y="1"/>
                        <a:pt x="0" y="210"/>
                        <a:pt x="123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3" y="312"/>
                        <a:pt x="453" y="196"/>
                      </a:cubicBezTo>
                      <a:cubicBezTo>
                        <a:pt x="453" y="89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21" name="Google Shape;5621;p16"/>
                <p:cNvSpPr/>
                <p:nvPr/>
              </p:nvSpPr>
              <p:spPr>
                <a:xfrm>
                  <a:off x="397125" y="8342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8" y="1"/>
                        <a:pt x="1" y="89"/>
                        <a:pt x="1" y="195"/>
                      </a:cubicBezTo>
                      <a:cubicBezTo>
                        <a:pt x="1" y="302"/>
                        <a:pt x="88" y="389"/>
                        <a:pt x="195" y="389"/>
                      </a:cubicBezTo>
                      <a:cubicBezTo>
                        <a:pt x="302" y="389"/>
                        <a:pt x="389" y="302"/>
                        <a:pt x="389" y="195"/>
                      </a:cubicBezTo>
                      <a:cubicBezTo>
                        <a:pt x="389" y="89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22" name="Google Shape;5622;p16"/>
                <p:cNvSpPr/>
                <p:nvPr/>
              </p:nvSpPr>
              <p:spPr>
                <a:xfrm>
                  <a:off x="435250" y="8342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0" y="208"/>
                        <a:pt x="123" y="331"/>
                      </a:cubicBezTo>
                      <a:cubicBezTo>
                        <a:pt x="163" y="371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23" name="Google Shape;5623;p16"/>
                <p:cNvSpPr/>
                <p:nvPr/>
              </p:nvSpPr>
              <p:spPr>
                <a:xfrm>
                  <a:off x="475025" y="834275"/>
                  <a:ext cx="11325" cy="9725"/>
                </a:xfrm>
                <a:custGeom>
                  <a:rect b="b" l="l" r="r" t="t"/>
                  <a:pathLst>
                    <a:path extrusionOk="0" h="389" w="453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0"/>
                      </a:cubicBezTo>
                      <a:cubicBezTo>
                        <a:pt x="258" y="0"/>
                        <a:pt x="258" y="0"/>
                        <a:pt x="257" y="0"/>
                      </a:cubicBezTo>
                      <a:cubicBezTo>
                        <a:pt x="85" y="0"/>
                        <a:pt x="0" y="208"/>
                        <a:pt x="121" y="331"/>
                      </a:cubicBezTo>
                      <a:cubicBezTo>
                        <a:pt x="161" y="371"/>
                        <a:pt x="210" y="388"/>
                        <a:pt x="258" y="388"/>
                      </a:cubicBezTo>
                      <a:cubicBezTo>
                        <a:pt x="357" y="388"/>
                        <a:pt x="453" y="311"/>
                        <a:pt x="453" y="194"/>
                      </a:cubicBezTo>
                      <a:cubicBezTo>
                        <a:pt x="453" y="88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24" name="Google Shape;5624;p16"/>
                <p:cNvSpPr/>
                <p:nvPr/>
              </p:nvSpPr>
              <p:spPr>
                <a:xfrm>
                  <a:off x="516425" y="83422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1"/>
                      </a:moveTo>
                      <a:cubicBezTo>
                        <a:pt x="87" y="1"/>
                        <a:pt x="0" y="89"/>
                        <a:pt x="0" y="195"/>
                      </a:cubicBezTo>
                      <a:cubicBezTo>
                        <a:pt x="0" y="302"/>
                        <a:pt x="87" y="389"/>
                        <a:pt x="193" y="389"/>
                      </a:cubicBezTo>
                      <a:cubicBezTo>
                        <a:pt x="301" y="389"/>
                        <a:pt x="387" y="302"/>
                        <a:pt x="387" y="195"/>
                      </a:cubicBezTo>
                      <a:cubicBezTo>
                        <a:pt x="387" y="89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25" name="Google Shape;5625;p16"/>
                <p:cNvSpPr/>
                <p:nvPr/>
              </p:nvSpPr>
              <p:spPr>
                <a:xfrm>
                  <a:off x="554525" y="8342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3" y="0"/>
                      </a:moveTo>
                      <a:cubicBezTo>
                        <a:pt x="262" y="0"/>
                        <a:pt x="261" y="0"/>
                        <a:pt x="261" y="0"/>
                      </a:cubicBezTo>
                      <a:cubicBezTo>
                        <a:pt x="260" y="0"/>
                        <a:pt x="259" y="0"/>
                        <a:pt x="259" y="0"/>
                      </a:cubicBezTo>
                      <a:cubicBezTo>
                        <a:pt x="86" y="0"/>
                        <a:pt x="0" y="208"/>
                        <a:pt x="123" y="331"/>
                      </a:cubicBezTo>
                      <a:cubicBezTo>
                        <a:pt x="162" y="371"/>
                        <a:pt x="211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8"/>
                        <a:pt x="368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26" name="Google Shape;5626;p16"/>
                <p:cNvSpPr/>
                <p:nvPr/>
              </p:nvSpPr>
              <p:spPr>
                <a:xfrm>
                  <a:off x="595925" y="834225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1"/>
                      </a:moveTo>
                      <a:cubicBezTo>
                        <a:pt x="87" y="1"/>
                        <a:pt x="1" y="89"/>
                        <a:pt x="1" y="195"/>
                      </a:cubicBezTo>
                      <a:cubicBezTo>
                        <a:pt x="1" y="302"/>
                        <a:pt x="87" y="389"/>
                        <a:pt x="193" y="389"/>
                      </a:cubicBezTo>
                      <a:cubicBezTo>
                        <a:pt x="301" y="389"/>
                        <a:pt x="387" y="302"/>
                        <a:pt x="387" y="195"/>
                      </a:cubicBezTo>
                      <a:cubicBezTo>
                        <a:pt x="387" y="89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27" name="Google Shape;5627;p16"/>
                <p:cNvSpPr/>
                <p:nvPr/>
              </p:nvSpPr>
              <p:spPr>
                <a:xfrm>
                  <a:off x="634025" y="8342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4" y="0"/>
                      </a:moveTo>
                      <a:cubicBezTo>
                        <a:pt x="263" y="0"/>
                        <a:pt x="262" y="0"/>
                        <a:pt x="261" y="0"/>
                      </a:cubicBezTo>
                      <a:cubicBezTo>
                        <a:pt x="260" y="0"/>
                        <a:pt x="260" y="0"/>
                        <a:pt x="259" y="0"/>
                      </a:cubicBezTo>
                      <a:cubicBezTo>
                        <a:pt x="87" y="0"/>
                        <a:pt x="1" y="208"/>
                        <a:pt x="123" y="331"/>
                      </a:cubicBezTo>
                      <a:cubicBezTo>
                        <a:pt x="163" y="371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5" y="194"/>
                      </a:cubicBezTo>
                      <a:cubicBezTo>
                        <a:pt x="455" y="88"/>
                        <a:pt x="368" y="0"/>
                        <a:pt x="26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28" name="Google Shape;5628;p16"/>
                <p:cNvSpPr/>
                <p:nvPr/>
              </p:nvSpPr>
              <p:spPr>
                <a:xfrm>
                  <a:off x="673775" y="8342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0"/>
                      </a:moveTo>
                      <a:cubicBezTo>
                        <a:pt x="88" y="0"/>
                        <a:pt x="0" y="208"/>
                        <a:pt x="123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5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29" name="Google Shape;5629;p16"/>
                <p:cNvSpPr/>
                <p:nvPr/>
              </p:nvSpPr>
              <p:spPr>
                <a:xfrm>
                  <a:off x="715200" y="8342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6" y="1"/>
                        <a:pt x="0" y="89"/>
                        <a:pt x="0" y="195"/>
                      </a:cubicBezTo>
                      <a:cubicBezTo>
                        <a:pt x="0" y="302"/>
                        <a:pt x="86" y="389"/>
                        <a:pt x="194" y="389"/>
                      </a:cubicBezTo>
                      <a:cubicBezTo>
                        <a:pt x="300" y="389"/>
                        <a:pt x="388" y="302"/>
                        <a:pt x="388" y="195"/>
                      </a:cubicBezTo>
                      <a:cubicBezTo>
                        <a:pt x="388" y="89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30" name="Google Shape;5630;p16"/>
                <p:cNvSpPr/>
                <p:nvPr/>
              </p:nvSpPr>
              <p:spPr>
                <a:xfrm>
                  <a:off x="753300" y="8342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3" y="0"/>
                      </a:moveTo>
                      <a:cubicBezTo>
                        <a:pt x="262" y="0"/>
                        <a:pt x="261" y="0"/>
                        <a:pt x="260" y="0"/>
                      </a:cubicBezTo>
                      <a:cubicBezTo>
                        <a:pt x="87" y="0"/>
                        <a:pt x="1" y="208"/>
                        <a:pt x="122" y="331"/>
                      </a:cubicBezTo>
                      <a:cubicBezTo>
                        <a:pt x="162" y="371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8"/>
                        <a:pt x="368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31" name="Google Shape;5631;p16"/>
                <p:cNvSpPr/>
                <p:nvPr/>
              </p:nvSpPr>
              <p:spPr>
                <a:xfrm>
                  <a:off x="794700" y="8342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7" y="1"/>
                        <a:pt x="0" y="89"/>
                        <a:pt x="0" y="195"/>
                      </a:cubicBezTo>
                      <a:cubicBezTo>
                        <a:pt x="0" y="302"/>
                        <a:pt x="87" y="389"/>
                        <a:pt x="194" y="389"/>
                      </a:cubicBezTo>
                      <a:cubicBezTo>
                        <a:pt x="300" y="389"/>
                        <a:pt x="388" y="302"/>
                        <a:pt x="388" y="195"/>
                      </a:cubicBezTo>
                      <a:cubicBezTo>
                        <a:pt x="388" y="89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32" name="Google Shape;5632;p16"/>
                <p:cNvSpPr/>
                <p:nvPr/>
              </p:nvSpPr>
              <p:spPr>
                <a:xfrm>
                  <a:off x="832825" y="8342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0"/>
                      </a:cubicBezTo>
                      <a:cubicBezTo>
                        <a:pt x="87" y="0"/>
                        <a:pt x="0" y="208"/>
                        <a:pt x="122" y="331"/>
                      </a:cubicBezTo>
                      <a:cubicBezTo>
                        <a:pt x="161" y="371"/>
                        <a:pt x="210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8"/>
                        <a:pt x="369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33" name="Google Shape;5633;p16"/>
                <p:cNvSpPr/>
                <p:nvPr/>
              </p:nvSpPr>
              <p:spPr>
                <a:xfrm>
                  <a:off x="872575" y="834225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60" y="1"/>
                      </a:moveTo>
                      <a:cubicBezTo>
                        <a:pt x="87" y="2"/>
                        <a:pt x="0" y="210"/>
                        <a:pt x="122" y="333"/>
                      </a:cubicBezTo>
                      <a:cubicBezTo>
                        <a:pt x="161" y="372"/>
                        <a:pt x="210" y="389"/>
                        <a:pt x="258" y="389"/>
                      </a:cubicBezTo>
                      <a:cubicBezTo>
                        <a:pt x="358" y="389"/>
                        <a:pt x="454" y="312"/>
                        <a:pt x="454" y="196"/>
                      </a:cubicBezTo>
                      <a:cubicBezTo>
                        <a:pt x="454" y="89"/>
                        <a:pt x="366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34" name="Google Shape;5634;p16"/>
                <p:cNvSpPr/>
                <p:nvPr/>
              </p:nvSpPr>
              <p:spPr>
                <a:xfrm>
                  <a:off x="913950" y="8342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7" y="1"/>
                        <a:pt x="1" y="89"/>
                        <a:pt x="1" y="195"/>
                      </a:cubicBezTo>
                      <a:cubicBezTo>
                        <a:pt x="1" y="302"/>
                        <a:pt x="87" y="389"/>
                        <a:pt x="195" y="389"/>
                      </a:cubicBezTo>
                      <a:cubicBezTo>
                        <a:pt x="302" y="389"/>
                        <a:pt x="389" y="302"/>
                        <a:pt x="389" y="195"/>
                      </a:cubicBezTo>
                      <a:cubicBezTo>
                        <a:pt x="389" y="89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35" name="Google Shape;5635;p16"/>
                <p:cNvSpPr/>
                <p:nvPr/>
              </p:nvSpPr>
              <p:spPr>
                <a:xfrm>
                  <a:off x="953700" y="8342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9" y="1"/>
                        <a:pt x="1" y="89"/>
                        <a:pt x="1" y="195"/>
                      </a:cubicBezTo>
                      <a:cubicBezTo>
                        <a:pt x="1" y="302"/>
                        <a:pt x="89" y="389"/>
                        <a:pt x="195" y="389"/>
                      </a:cubicBezTo>
                      <a:cubicBezTo>
                        <a:pt x="302" y="389"/>
                        <a:pt x="389" y="302"/>
                        <a:pt x="389" y="195"/>
                      </a:cubicBezTo>
                      <a:cubicBezTo>
                        <a:pt x="389" y="89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36" name="Google Shape;5636;p16"/>
                <p:cNvSpPr/>
                <p:nvPr/>
              </p:nvSpPr>
              <p:spPr>
                <a:xfrm>
                  <a:off x="993450" y="8342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9" y="1"/>
                        <a:pt x="1" y="89"/>
                        <a:pt x="1" y="195"/>
                      </a:cubicBezTo>
                      <a:cubicBezTo>
                        <a:pt x="1" y="302"/>
                        <a:pt x="89" y="389"/>
                        <a:pt x="195" y="389"/>
                      </a:cubicBezTo>
                      <a:cubicBezTo>
                        <a:pt x="303" y="389"/>
                        <a:pt x="389" y="302"/>
                        <a:pt x="389" y="195"/>
                      </a:cubicBezTo>
                      <a:cubicBezTo>
                        <a:pt x="389" y="89"/>
                        <a:pt x="303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37" name="Google Shape;5637;p16"/>
                <p:cNvSpPr/>
                <p:nvPr/>
              </p:nvSpPr>
              <p:spPr>
                <a:xfrm>
                  <a:off x="1033225" y="8342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8" y="1"/>
                        <a:pt x="0" y="89"/>
                        <a:pt x="0" y="195"/>
                      </a:cubicBezTo>
                      <a:cubicBezTo>
                        <a:pt x="0" y="302"/>
                        <a:pt x="88" y="389"/>
                        <a:pt x="194" y="389"/>
                      </a:cubicBezTo>
                      <a:cubicBezTo>
                        <a:pt x="302" y="389"/>
                        <a:pt x="388" y="302"/>
                        <a:pt x="388" y="195"/>
                      </a:cubicBezTo>
                      <a:cubicBezTo>
                        <a:pt x="388" y="89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38" name="Google Shape;5638;p16"/>
                <p:cNvSpPr/>
                <p:nvPr/>
              </p:nvSpPr>
              <p:spPr>
                <a:xfrm>
                  <a:off x="1072975" y="8342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8" y="1"/>
                        <a:pt x="0" y="89"/>
                        <a:pt x="0" y="195"/>
                      </a:cubicBezTo>
                      <a:cubicBezTo>
                        <a:pt x="0" y="302"/>
                        <a:pt x="88" y="389"/>
                        <a:pt x="194" y="389"/>
                      </a:cubicBezTo>
                      <a:cubicBezTo>
                        <a:pt x="302" y="389"/>
                        <a:pt x="388" y="302"/>
                        <a:pt x="388" y="195"/>
                      </a:cubicBezTo>
                      <a:cubicBezTo>
                        <a:pt x="388" y="89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39" name="Google Shape;5639;p16"/>
                <p:cNvSpPr/>
                <p:nvPr/>
              </p:nvSpPr>
              <p:spPr>
                <a:xfrm>
                  <a:off x="1112725" y="8342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8" y="1"/>
                        <a:pt x="0" y="89"/>
                        <a:pt x="0" y="195"/>
                      </a:cubicBezTo>
                      <a:cubicBezTo>
                        <a:pt x="0" y="302"/>
                        <a:pt x="88" y="389"/>
                        <a:pt x="194" y="389"/>
                      </a:cubicBezTo>
                      <a:cubicBezTo>
                        <a:pt x="302" y="389"/>
                        <a:pt x="388" y="302"/>
                        <a:pt x="388" y="195"/>
                      </a:cubicBezTo>
                      <a:cubicBezTo>
                        <a:pt x="388" y="89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40" name="Google Shape;5640;p16"/>
                <p:cNvSpPr/>
                <p:nvPr/>
              </p:nvSpPr>
              <p:spPr>
                <a:xfrm>
                  <a:off x="1152500" y="834225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1"/>
                      </a:moveTo>
                      <a:cubicBezTo>
                        <a:pt x="87" y="1"/>
                        <a:pt x="1" y="89"/>
                        <a:pt x="1" y="195"/>
                      </a:cubicBezTo>
                      <a:cubicBezTo>
                        <a:pt x="1" y="302"/>
                        <a:pt x="87" y="389"/>
                        <a:pt x="193" y="389"/>
                      </a:cubicBezTo>
                      <a:cubicBezTo>
                        <a:pt x="301" y="389"/>
                        <a:pt x="388" y="302"/>
                        <a:pt x="388" y="195"/>
                      </a:cubicBezTo>
                      <a:cubicBezTo>
                        <a:pt x="388" y="89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41" name="Google Shape;5641;p16"/>
                <p:cNvSpPr/>
                <p:nvPr/>
              </p:nvSpPr>
              <p:spPr>
                <a:xfrm>
                  <a:off x="1192275" y="83422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1"/>
                      </a:moveTo>
                      <a:cubicBezTo>
                        <a:pt x="86" y="1"/>
                        <a:pt x="0" y="89"/>
                        <a:pt x="0" y="195"/>
                      </a:cubicBezTo>
                      <a:cubicBezTo>
                        <a:pt x="0" y="302"/>
                        <a:pt x="86" y="389"/>
                        <a:pt x="193" y="389"/>
                      </a:cubicBezTo>
                      <a:cubicBezTo>
                        <a:pt x="300" y="389"/>
                        <a:pt x="387" y="302"/>
                        <a:pt x="387" y="195"/>
                      </a:cubicBezTo>
                      <a:cubicBezTo>
                        <a:pt x="387" y="89"/>
                        <a:pt x="300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42" name="Google Shape;5642;p16"/>
                <p:cNvSpPr/>
                <p:nvPr/>
              </p:nvSpPr>
              <p:spPr>
                <a:xfrm>
                  <a:off x="1232025" y="83422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4" y="1"/>
                      </a:moveTo>
                      <a:cubicBezTo>
                        <a:pt x="87" y="1"/>
                        <a:pt x="0" y="89"/>
                        <a:pt x="0" y="195"/>
                      </a:cubicBezTo>
                      <a:cubicBezTo>
                        <a:pt x="0" y="302"/>
                        <a:pt x="87" y="389"/>
                        <a:pt x="194" y="389"/>
                      </a:cubicBezTo>
                      <a:cubicBezTo>
                        <a:pt x="300" y="389"/>
                        <a:pt x="387" y="302"/>
                        <a:pt x="387" y="195"/>
                      </a:cubicBezTo>
                      <a:cubicBezTo>
                        <a:pt x="387" y="89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43" name="Google Shape;5643;p16"/>
                <p:cNvSpPr/>
                <p:nvPr/>
              </p:nvSpPr>
              <p:spPr>
                <a:xfrm>
                  <a:off x="317625" y="8001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7" y="1"/>
                        <a:pt x="0" y="88"/>
                        <a:pt x="0" y="195"/>
                      </a:cubicBezTo>
                      <a:cubicBezTo>
                        <a:pt x="0" y="302"/>
                        <a:pt x="87" y="389"/>
                        <a:pt x="194" y="389"/>
                      </a:cubicBezTo>
                      <a:cubicBezTo>
                        <a:pt x="302" y="389"/>
                        <a:pt x="388" y="302"/>
                        <a:pt x="388" y="195"/>
                      </a:cubicBezTo>
                      <a:cubicBezTo>
                        <a:pt x="388" y="88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44" name="Google Shape;5644;p16"/>
                <p:cNvSpPr/>
                <p:nvPr/>
              </p:nvSpPr>
              <p:spPr>
                <a:xfrm>
                  <a:off x="355750" y="800125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59" y="1"/>
                      </a:moveTo>
                      <a:cubicBezTo>
                        <a:pt x="87" y="1"/>
                        <a:pt x="0" y="210"/>
                        <a:pt x="123" y="333"/>
                      </a:cubicBezTo>
                      <a:cubicBezTo>
                        <a:pt x="162" y="372"/>
                        <a:pt x="210" y="389"/>
                        <a:pt x="258" y="389"/>
                      </a:cubicBezTo>
                      <a:cubicBezTo>
                        <a:pt x="357" y="389"/>
                        <a:pt x="453" y="312"/>
                        <a:pt x="453" y="196"/>
                      </a:cubicBezTo>
                      <a:cubicBezTo>
                        <a:pt x="453" y="88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45" name="Google Shape;5645;p16"/>
                <p:cNvSpPr/>
                <p:nvPr/>
              </p:nvSpPr>
              <p:spPr>
                <a:xfrm>
                  <a:off x="397125" y="8001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8" y="1"/>
                        <a:pt x="1" y="88"/>
                        <a:pt x="1" y="195"/>
                      </a:cubicBezTo>
                      <a:cubicBezTo>
                        <a:pt x="1" y="302"/>
                        <a:pt x="88" y="389"/>
                        <a:pt x="195" y="389"/>
                      </a:cubicBezTo>
                      <a:cubicBezTo>
                        <a:pt x="302" y="389"/>
                        <a:pt x="389" y="302"/>
                        <a:pt x="389" y="195"/>
                      </a:cubicBezTo>
                      <a:cubicBezTo>
                        <a:pt x="389" y="88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46" name="Google Shape;5646;p16"/>
                <p:cNvSpPr/>
                <p:nvPr/>
              </p:nvSpPr>
              <p:spPr>
                <a:xfrm>
                  <a:off x="435250" y="8001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0" y="209"/>
                        <a:pt x="123" y="331"/>
                      </a:cubicBezTo>
                      <a:cubicBezTo>
                        <a:pt x="163" y="370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6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47" name="Google Shape;5647;p16"/>
                <p:cNvSpPr/>
                <p:nvPr/>
              </p:nvSpPr>
              <p:spPr>
                <a:xfrm>
                  <a:off x="475000" y="8001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1" y="208"/>
                        <a:pt x="122" y="331"/>
                      </a:cubicBezTo>
                      <a:cubicBezTo>
                        <a:pt x="162" y="370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6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48" name="Google Shape;5648;p16"/>
                <p:cNvSpPr/>
                <p:nvPr/>
              </p:nvSpPr>
              <p:spPr>
                <a:xfrm>
                  <a:off x="516425" y="80012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1"/>
                      </a:moveTo>
                      <a:cubicBezTo>
                        <a:pt x="87" y="1"/>
                        <a:pt x="0" y="88"/>
                        <a:pt x="0" y="195"/>
                      </a:cubicBezTo>
                      <a:cubicBezTo>
                        <a:pt x="0" y="302"/>
                        <a:pt x="87" y="389"/>
                        <a:pt x="193" y="389"/>
                      </a:cubicBezTo>
                      <a:cubicBezTo>
                        <a:pt x="301" y="389"/>
                        <a:pt x="387" y="302"/>
                        <a:pt x="387" y="195"/>
                      </a:cubicBezTo>
                      <a:cubicBezTo>
                        <a:pt x="387" y="88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49" name="Google Shape;5649;p16"/>
                <p:cNvSpPr/>
                <p:nvPr/>
              </p:nvSpPr>
              <p:spPr>
                <a:xfrm>
                  <a:off x="554500" y="8001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2" y="0"/>
                      </a:moveTo>
                      <a:cubicBezTo>
                        <a:pt x="87" y="0"/>
                        <a:pt x="1" y="208"/>
                        <a:pt x="124" y="331"/>
                      </a:cubicBezTo>
                      <a:cubicBezTo>
                        <a:pt x="163" y="370"/>
                        <a:pt x="212" y="388"/>
                        <a:pt x="260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6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50" name="Google Shape;5650;p16"/>
                <p:cNvSpPr/>
                <p:nvPr/>
              </p:nvSpPr>
              <p:spPr>
                <a:xfrm>
                  <a:off x="595925" y="800125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1"/>
                      </a:moveTo>
                      <a:cubicBezTo>
                        <a:pt x="87" y="1"/>
                        <a:pt x="1" y="88"/>
                        <a:pt x="1" y="195"/>
                      </a:cubicBezTo>
                      <a:cubicBezTo>
                        <a:pt x="1" y="302"/>
                        <a:pt x="87" y="389"/>
                        <a:pt x="193" y="389"/>
                      </a:cubicBezTo>
                      <a:cubicBezTo>
                        <a:pt x="301" y="389"/>
                        <a:pt x="387" y="302"/>
                        <a:pt x="387" y="195"/>
                      </a:cubicBezTo>
                      <a:cubicBezTo>
                        <a:pt x="387" y="88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51" name="Google Shape;5651;p16"/>
                <p:cNvSpPr/>
                <p:nvPr/>
              </p:nvSpPr>
              <p:spPr>
                <a:xfrm>
                  <a:off x="634025" y="8001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0"/>
                      </a:moveTo>
                      <a:cubicBezTo>
                        <a:pt x="88" y="0"/>
                        <a:pt x="0" y="208"/>
                        <a:pt x="123" y="331"/>
                      </a:cubicBezTo>
                      <a:cubicBezTo>
                        <a:pt x="163" y="370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3" y="86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52" name="Google Shape;5652;p16"/>
                <p:cNvSpPr/>
                <p:nvPr/>
              </p:nvSpPr>
              <p:spPr>
                <a:xfrm>
                  <a:off x="673775" y="8001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0"/>
                      </a:moveTo>
                      <a:cubicBezTo>
                        <a:pt x="88" y="0"/>
                        <a:pt x="0" y="209"/>
                        <a:pt x="123" y="331"/>
                      </a:cubicBezTo>
                      <a:cubicBezTo>
                        <a:pt x="163" y="370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3" y="86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53" name="Google Shape;5653;p16"/>
                <p:cNvSpPr/>
                <p:nvPr/>
              </p:nvSpPr>
              <p:spPr>
                <a:xfrm>
                  <a:off x="715200" y="8001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6" y="1"/>
                        <a:pt x="0" y="88"/>
                        <a:pt x="0" y="195"/>
                      </a:cubicBezTo>
                      <a:cubicBezTo>
                        <a:pt x="0" y="302"/>
                        <a:pt x="86" y="389"/>
                        <a:pt x="194" y="389"/>
                      </a:cubicBezTo>
                      <a:cubicBezTo>
                        <a:pt x="300" y="389"/>
                        <a:pt x="388" y="302"/>
                        <a:pt x="388" y="195"/>
                      </a:cubicBezTo>
                      <a:cubicBezTo>
                        <a:pt x="388" y="88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54" name="Google Shape;5654;p16"/>
                <p:cNvSpPr/>
                <p:nvPr/>
              </p:nvSpPr>
              <p:spPr>
                <a:xfrm>
                  <a:off x="753300" y="8001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0" y="0"/>
                      </a:moveTo>
                      <a:cubicBezTo>
                        <a:pt x="87" y="0"/>
                        <a:pt x="1" y="209"/>
                        <a:pt x="122" y="331"/>
                      </a:cubicBezTo>
                      <a:cubicBezTo>
                        <a:pt x="162" y="370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6"/>
                        <a:pt x="366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55" name="Google Shape;5655;p16"/>
                <p:cNvSpPr/>
                <p:nvPr/>
              </p:nvSpPr>
              <p:spPr>
                <a:xfrm>
                  <a:off x="794700" y="8001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7" y="1"/>
                        <a:pt x="0" y="88"/>
                        <a:pt x="0" y="195"/>
                      </a:cubicBezTo>
                      <a:cubicBezTo>
                        <a:pt x="0" y="302"/>
                        <a:pt x="87" y="389"/>
                        <a:pt x="194" y="389"/>
                      </a:cubicBezTo>
                      <a:cubicBezTo>
                        <a:pt x="300" y="389"/>
                        <a:pt x="388" y="302"/>
                        <a:pt x="388" y="195"/>
                      </a:cubicBezTo>
                      <a:cubicBezTo>
                        <a:pt x="388" y="88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56" name="Google Shape;5656;p16"/>
                <p:cNvSpPr/>
                <p:nvPr/>
              </p:nvSpPr>
              <p:spPr>
                <a:xfrm>
                  <a:off x="832825" y="8001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7" y="0"/>
                        <a:pt x="0" y="209"/>
                        <a:pt x="122" y="331"/>
                      </a:cubicBezTo>
                      <a:cubicBezTo>
                        <a:pt x="161" y="370"/>
                        <a:pt x="210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6"/>
                        <a:pt x="366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57" name="Google Shape;5657;p16"/>
                <p:cNvSpPr/>
                <p:nvPr/>
              </p:nvSpPr>
              <p:spPr>
                <a:xfrm>
                  <a:off x="872575" y="800125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60" y="1"/>
                      </a:moveTo>
                      <a:cubicBezTo>
                        <a:pt x="87" y="2"/>
                        <a:pt x="0" y="211"/>
                        <a:pt x="122" y="333"/>
                      </a:cubicBezTo>
                      <a:cubicBezTo>
                        <a:pt x="161" y="372"/>
                        <a:pt x="210" y="389"/>
                        <a:pt x="258" y="389"/>
                      </a:cubicBezTo>
                      <a:cubicBezTo>
                        <a:pt x="358" y="389"/>
                        <a:pt x="454" y="312"/>
                        <a:pt x="454" y="196"/>
                      </a:cubicBezTo>
                      <a:cubicBezTo>
                        <a:pt x="454" y="88"/>
                        <a:pt x="366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58" name="Google Shape;5658;p16"/>
                <p:cNvSpPr/>
                <p:nvPr/>
              </p:nvSpPr>
              <p:spPr>
                <a:xfrm>
                  <a:off x="913950" y="8001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7" y="1"/>
                        <a:pt x="1" y="88"/>
                        <a:pt x="1" y="195"/>
                      </a:cubicBezTo>
                      <a:cubicBezTo>
                        <a:pt x="1" y="302"/>
                        <a:pt x="87" y="389"/>
                        <a:pt x="195" y="389"/>
                      </a:cubicBezTo>
                      <a:cubicBezTo>
                        <a:pt x="302" y="389"/>
                        <a:pt x="389" y="302"/>
                        <a:pt x="389" y="195"/>
                      </a:cubicBezTo>
                      <a:cubicBezTo>
                        <a:pt x="389" y="88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59" name="Google Shape;5659;p16"/>
                <p:cNvSpPr/>
                <p:nvPr/>
              </p:nvSpPr>
              <p:spPr>
                <a:xfrm>
                  <a:off x="953700" y="8001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9" y="1"/>
                        <a:pt x="1" y="88"/>
                        <a:pt x="1" y="195"/>
                      </a:cubicBezTo>
                      <a:cubicBezTo>
                        <a:pt x="1" y="302"/>
                        <a:pt x="89" y="389"/>
                        <a:pt x="195" y="389"/>
                      </a:cubicBezTo>
                      <a:cubicBezTo>
                        <a:pt x="302" y="389"/>
                        <a:pt x="389" y="302"/>
                        <a:pt x="389" y="195"/>
                      </a:cubicBezTo>
                      <a:cubicBezTo>
                        <a:pt x="389" y="88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60" name="Google Shape;5660;p16"/>
                <p:cNvSpPr/>
                <p:nvPr/>
              </p:nvSpPr>
              <p:spPr>
                <a:xfrm>
                  <a:off x="993450" y="8001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9" y="1"/>
                        <a:pt x="1" y="88"/>
                        <a:pt x="1" y="195"/>
                      </a:cubicBezTo>
                      <a:cubicBezTo>
                        <a:pt x="1" y="302"/>
                        <a:pt x="89" y="389"/>
                        <a:pt x="195" y="389"/>
                      </a:cubicBezTo>
                      <a:cubicBezTo>
                        <a:pt x="303" y="389"/>
                        <a:pt x="389" y="302"/>
                        <a:pt x="389" y="195"/>
                      </a:cubicBezTo>
                      <a:cubicBezTo>
                        <a:pt x="389" y="88"/>
                        <a:pt x="303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61" name="Google Shape;5661;p16"/>
                <p:cNvSpPr/>
                <p:nvPr/>
              </p:nvSpPr>
              <p:spPr>
                <a:xfrm>
                  <a:off x="1033225" y="8001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8" y="1"/>
                        <a:pt x="0" y="88"/>
                        <a:pt x="0" y="195"/>
                      </a:cubicBezTo>
                      <a:cubicBezTo>
                        <a:pt x="0" y="302"/>
                        <a:pt x="88" y="389"/>
                        <a:pt x="194" y="389"/>
                      </a:cubicBezTo>
                      <a:cubicBezTo>
                        <a:pt x="302" y="389"/>
                        <a:pt x="388" y="302"/>
                        <a:pt x="388" y="195"/>
                      </a:cubicBezTo>
                      <a:cubicBezTo>
                        <a:pt x="388" y="88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62" name="Google Shape;5662;p16"/>
                <p:cNvSpPr/>
                <p:nvPr/>
              </p:nvSpPr>
              <p:spPr>
                <a:xfrm>
                  <a:off x="1072975" y="8001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8" y="1"/>
                        <a:pt x="0" y="88"/>
                        <a:pt x="0" y="195"/>
                      </a:cubicBezTo>
                      <a:cubicBezTo>
                        <a:pt x="0" y="302"/>
                        <a:pt x="88" y="389"/>
                        <a:pt x="194" y="389"/>
                      </a:cubicBezTo>
                      <a:cubicBezTo>
                        <a:pt x="302" y="389"/>
                        <a:pt x="388" y="302"/>
                        <a:pt x="388" y="195"/>
                      </a:cubicBezTo>
                      <a:cubicBezTo>
                        <a:pt x="388" y="88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63" name="Google Shape;5663;p16"/>
                <p:cNvSpPr/>
                <p:nvPr/>
              </p:nvSpPr>
              <p:spPr>
                <a:xfrm>
                  <a:off x="1112725" y="8001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8" y="1"/>
                        <a:pt x="0" y="88"/>
                        <a:pt x="0" y="195"/>
                      </a:cubicBezTo>
                      <a:cubicBezTo>
                        <a:pt x="0" y="302"/>
                        <a:pt x="88" y="389"/>
                        <a:pt x="194" y="389"/>
                      </a:cubicBezTo>
                      <a:cubicBezTo>
                        <a:pt x="302" y="389"/>
                        <a:pt x="388" y="302"/>
                        <a:pt x="388" y="195"/>
                      </a:cubicBezTo>
                      <a:cubicBezTo>
                        <a:pt x="388" y="88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64" name="Google Shape;5664;p16"/>
                <p:cNvSpPr/>
                <p:nvPr/>
              </p:nvSpPr>
              <p:spPr>
                <a:xfrm>
                  <a:off x="1152500" y="800125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1"/>
                      </a:moveTo>
                      <a:cubicBezTo>
                        <a:pt x="87" y="1"/>
                        <a:pt x="1" y="88"/>
                        <a:pt x="1" y="195"/>
                      </a:cubicBezTo>
                      <a:cubicBezTo>
                        <a:pt x="1" y="302"/>
                        <a:pt x="87" y="389"/>
                        <a:pt x="193" y="389"/>
                      </a:cubicBezTo>
                      <a:cubicBezTo>
                        <a:pt x="301" y="389"/>
                        <a:pt x="388" y="302"/>
                        <a:pt x="388" y="195"/>
                      </a:cubicBezTo>
                      <a:cubicBezTo>
                        <a:pt x="388" y="88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65" name="Google Shape;5665;p16"/>
                <p:cNvSpPr/>
                <p:nvPr/>
              </p:nvSpPr>
              <p:spPr>
                <a:xfrm>
                  <a:off x="1192275" y="80012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1"/>
                      </a:moveTo>
                      <a:cubicBezTo>
                        <a:pt x="86" y="1"/>
                        <a:pt x="0" y="88"/>
                        <a:pt x="0" y="195"/>
                      </a:cubicBezTo>
                      <a:cubicBezTo>
                        <a:pt x="0" y="302"/>
                        <a:pt x="86" y="389"/>
                        <a:pt x="193" y="389"/>
                      </a:cubicBezTo>
                      <a:cubicBezTo>
                        <a:pt x="300" y="389"/>
                        <a:pt x="387" y="302"/>
                        <a:pt x="387" y="195"/>
                      </a:cubicBezTo>
                      <a:cubicBezTo>
                        <a:pt x="387" y="88"/>
                        <a:pt x="300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66" name="Google Shape;5666;p16"/>
                <p:cNvSpPr/>
                <p:nvPr/>
              </p:nvSpPr>
              <p:spPr>
                <a:xfrm>
                  <a:off x="1232025" y="80012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4" y="1"/>
                      </a:moveTo>
                      <a:cubicBezTo>
                        <a:pt x="87" y="1"/>
                        <a:pt x="0" y="88"/>
                        <a:pt x="0" y="195"/>
                      </a:cubicBezTo>
                      <a:cubicBezTo>
                        <a:pt x="0" y="302"/>
                        <a:pt x="87" y="389"/>
                        <a:pt x="194" y="389"/>
                      </a:cubicBezTo>
                      <a:cubicBezTo>
                        <a:pt x="300" y="389"/>
                        <a:pt x="387" y="302"/>
                        <a:pt x="387" y="195"/>
                      </a:cubicBezTo>
                      <a:cubicBezTo>
                        <a:pt x="387" y="88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67" name="Google Shape;5667;p16"/>
                <p:cNvSpPr/>
                <p:nvPr/>
              </p:nvSpPr>
              <p:spPr>
                <a:xfrm>
                  <a:off x="355750" y="7660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7" y="0"/>
                        <a:pt x="0" y="209"/>
                        <a:pt x="123" y="332"/>
                      </a:cubicBezTo>
                      <a:cubicBezTo>
                        <a:pt x="162" y="371"/>
                        <a:pt x="210" y="389"/>
                        <a:pt x="258" y="389"/>
                      </a:cubicBezTo>
                      <a:cubicBezTo>
                        <a:pt x="357" y="389"/>
                        <a:pt x="453" y="312"/>
                        <a:pt x="453" y="196"/>
                      </a:cubicBezTo>
                      <a:cubicBezTo>
                        <a:pt x="453" y="88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68" name="Google Shape;5668;p16"/>
                <p:cNvSpPr/>
                <p:nvPr/>
              </p:nvSpPr>
              <p:spPr>
                <a:xfrm>
                  <a:off x="397125" y="7660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8" y="0"/>
                        <a:pt x="1" y="88"/>
                        <a:pt x="1" y="194"/>
                      </a:cubicBezTo>
                      <a:cubicBezTo>
                        <a:pt x="1" y="302"/>
                        <a:pt x="88" y="388"/>
                        <a:pt x="195" y="388"/>
                      </a:cubicBezTo>
                      <a:cubicBezTo>
                        <a:pt x="302" y="388"/>
                        <a:pt x="389" y="302"/>
                        <a:pt x="389" y="194"/>
                      </a:cubicBezTo>
                      <a:cubicBezTo>
                        <a:pt x="389" y="88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69" name="Google Shape;5669;p16"/>
                <p:cNvSpPr/>
                <p:nvPr/>
              </p:nvSpPr>
              <p:spPr>
                <a:xfrm>
                  <a:off x="435250" y="7660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0" y="208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70" name="Google Shape;5670;p16"/>
                <p:cNvSpPr/>
                <p:nvPr/>
              </p:nvSpPr>
              <p:spPr>
                <a:xfrm>
                  <a:off x="475025" y="766050"/>
                  <a:ext cx="11325" cy="9725"/>
                </a:xfrm>
                <a:custGeom>
                  <a:rect b="b" l="l" r="r" t="t"/>
                  <a:pathLst>
                    <a:path extrusionOk="0" h="389" w="453">
                      <a:moveTo>
                        <a:pt x="262" y="1"/>
                      </a:moveTo>
                      <a:cubicBezTo>
                        <a:pt x="261" y="1"/>
                        <a:pt x="260" y="1"/>
                        <a:pt x="259" y="1"/>
                      </a:cubicBezTo>
                      <a:cubicBezTo>
                        <a:pt x="258" y="1"/>
                        <a:pt x="258" y="1"/>
                        <a:pt x="257" y="1"/>
                      </a:cubicBezTo>
                      <a:cubicBezTo>
                        <a:pt x="85" y="1"/>
                        <a:pt x="0" y="209"/>
                        <a:pt x="121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7" y="389"/>
                        <a:pt x="453" y="312"/>
                        <a:pt x="453" y="195"/>
                      </a:cubicBezTo>
                      <a:cubicBezTo>
                        <a:pt x="453" y="88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71" name="Google Shape;5671;p16"/>
                <p:cNvSpPr/>
                <p:nvPr/>
              </p:nvSpPr>
              <p:spPr>
                <a:xfrm>
                  <a:off x="516425" y="76602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0"/>
                      </a:moveTo>
                      <a:cubicBezTo>
                        <a:pt x="87" y="0"/>
                        <a:pt x="0" y="88"/>
                        <a:pt x="0" y="194"/>
                      </a:cubicBezTo>
                      <a:cubicBezTo>
                        <a:pt x="0" y="302"/>
                        <a:pt x="87" y="388"/>
                        <a:pt x="193" y="388"/>
                      </a:cubicBezTo>
                      <a:cubicBezTo>
                        <a:pt x="301" y="388"/>
                        <a:pt x="387" y="302"/>
                        <a:pt x="387" y="194"/>
                      </a:cubicBezTo>
                      <a:cubicBezTo>
                        <a:pt x="387" y="88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72" name="Google Shape;5672;p16"/>
                <p:cNvSpPr/>
                <p:nvPr/>
              </p:nvSpPr>
              <p:spPr>
                <a:xfrm>
                  <a:off x="554525" y="7660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3" y="1"/>
                      </a:moveTo>
                      <a:cubicBezTo>
                        <a:pt x="262" y="1"/>
                        <a:pt x="261" y="1"/>
                        <a:pt x="261" y="1"/>
                      </a:cubicBezTo>
                      <a:cubicBezTo>
                        <a:pt x="260" y="1"/>
                        <a:pt x="259" y="1"/>
                        <a:pt x="259" y="1"/>
                      </a:cubicBezTo>
                      <a:cubicBezTo>
                        <a:pt x="86" y="1"/>
                        <a:pt x="0" y="209"/>
                        <a:pt x="123" y="331"/>
                      </a:cubicBezTo>
                      <a:cubicBezTo>
                        <a:pt x="162" y="371"/>
                        <a:pt x="211" y="389"/>
                        <a:pt x="258" y="389"/>
                      </a:cubicBezTo>
                      <a:cubicBezTo>
                        <a:pt x="358" y="389"/>
                        <a:pt x="453" y="312"/>
                        <a:pt x="453" y="195"/>
                      </a:cubicBezTo>
                      <a:cubicBezTo>
                        <a:pt x="453" y="88"/>
                        <a:pt x="368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73" name="Google Shape;5673;p16"/>
                <p:cNvSpPr/>
                <p:nvPr/>
              </p:nvSpPr>
              <p:spPr>
                <a:xfrm>
                  <a:off x="595925" y="766025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0"/>
                      </a:moveTo>
                      <a:cubicBezTo>
                        <a:pt x="87" y="0"/>
                        <a:pt x="1" y="88"/>
                        <a:pt x="1" y="194"/>
                      </a:cubicBezTo>
                      <a:cubicBezTo>
                        <a:pt x="1" y="302"/>
                        <a:pt x="87" y="388"/>
                        <a:pt x="193" y="388"/>
                      </a:cubicBezTo>
                      <a:cubicBezTo>
                        <a:pt x="301" y="388"/>
                        <a:pt x="387" y="302"/>
                        <a:pt x="387" y="194"/>
                      </a:cubicBezTo>
                      <a:cubicBezTo>
                        <a:pt x="387" y="88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74" name="Google Shape;5674;p16"/>
                <p:cNvSpPr/>
                <p:nvPr/>
              </p:nvSpPr>
              <p:spPr>
                <a:xfrm>
                  <a:off x="634025" y="76605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4" y="1"/>
                      </a:moveTo>
                      <a:cubicBezTo>
                        <a:pt x="263" y="1"/>
                        <a:pt x="262" y="1"/>
                        <a:pt x="261" y="1"/>
                      </a:cubicBezTo>
                      <a:cubicBezTo>
                        <a:pt x="260" y="1"/>
                        <a:pt x="260" y="1"/>
                        <a:pt x="259" y="1"/>
                      </a:cubicBezTo>
                      <a:cubicBezTo>
                        <a:pt x="87" y="1"/>
                        <a:pt x="1" y="209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9" y="389"/>
                        <a:pt x="454" y="312"/>
                        <a:pt x="455" y="195"/>
                      </a:cubicBezTo>
                      <a:cubicBezTo>
                        <a:pt x="455" y="88"/>
                        <a:pt x="368" y="1"/>
                        <a:pt x="26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75" name="Google Shape;5675;p16"/>
                <p:cNvSpPr/>
                <p:nvPr/>
              </p:nvSpPr>
              <p:spPr>
                <a:xfrm>
                  <a:off x="673775" y="76605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1"/>
                      </a:moveTo>
                      <a:cubicBezTo>
                        <a:pt x="88" y="1"/>
                        <a:pt x="0" y="208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2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76" name="Google Shape;5676;p16"/>
                <p:cNvSpPr/>
                <p:nvPr/>
              </p:nvSpPr>
              <p:spPr>
                <a:xfrm>
                  <a:off x="715200" y="7660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6" y="0"/>
                        <a:pt x="0" y="88"/>
                        <a:pt x="0" y="194"/>
                      </a:cubicBezTo>
                      <a:cubicBezTo>
                        <a:pt x="0" y="302"/>
                        <a:pt x="86" y="388"/>
                        <a:pt x="194" y="388"/>
                      </a:cubicBezTo>
                      <a:cubicBezTo>
                        <a:pt x="300" y="388"/>
                        <a:pt x="388" y="302"/>
                        <a:pt x="388" y="194"/>
                      </a:cubicBezTo>
                      <a:cubicBezTo>
                        <a:pt x="388" y="88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77" name="Google Shape;5677;p16"/>
                <p:cNvSpPr/>
                <p:nvPr/>
              </p:nvSpPr>
              <p:spPr>
                <a:xfrm>
                  <a:off x="753300" y="76605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3" y="1"/>
                      </a:moveTo>
                      <a:cubicBezTo>
                        <a:pt x="262" y="1"/>
                        <a:pt x="261" y="1"/>
                        <a:pt x="260" y="1"/>
                      </a:cubicBezTo>
                      <a:cubicBezTo>
                        <a:pt x="87" y="1"/>
                        <a:pt x="1" y="208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9" y="389"/>
                        <a:pt x="454" y="312"/>
                        <a:pt x="454" y="195"/>
                      </a:cubicBezTo>
                      <a:cubicBezTo>
                        <a:pt x="454" y="88"/>
                        <a:pt x="368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78" name="Google Shape;5678;p16"/>
                <p:cNvSpPr/>
                <p:nvPr/>
              </p:nvSpPr>
              <p:spPr>
                <a:xfrm>
                  <a:off x="794700" y="7660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7" y="0"/>
                        <a:pt x="0" y="88"/>
                        <a:pt x="0" y="194"/>
                      </a:cubicBezTo>
                      <a:cubicBezTo>
                        <a:pt x="0" y="302"/>
                        <a:pt x="87" y="388"/>
                        <a:pt x="194" y="388"/>
                      </a:cubicBezTo>
                      <a:cubicBezTo>
                        <a:pt x="300" y="388"/>
                        <a:pt x="388" y="302"/>
                        <a:pt x="388" y="194"/>
                      </a:cubicBezTo>
                      <a:cubicBezTo>
                        <a:pt x="388" y="88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79" name="Google Shape;5679;p16"/>
                <p:cNvSpPr/>
                <p:nvPr/>
              </p:nvSpPr>
              <p:spPr>
                <a:xfrm>
                  <a:off x="832825" y="7660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2" y="1"/>
                      </a:moveTo>
                      <a:cubicBezTo>
                        <a:pt x="261" y="1"/>
                        <a:pt x="260" y="1"/>
                        <a:pt x="259" y="1"/>
                      </a:cubicBezTo>
                      <a:cubicBezTo>
                        <a:pt x="87" y="1"/>
                        <a:pt x="0" y="208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2"/>
                        <a:pt x="453" y="195"/>
                      </a:cubicBezTo>
                      <a:cubicBezTo>
                        <a:pt x="453" y="88"/>
                        <a:pt x="369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80" name="Google Shape;5680;p16"/>
                <p:cNvSpPr/>
                <p:nvPr/>
              </p:nvSpPr>
              <p:spPr>
                <a:xfrm>
                  <a:off x="872575" y="7660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2"/>
                        <a:pt x="0" y="211"/>
                        <a:pt x="122" y="332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4" y="312"/>
                        <a:pt x="454" y="196"/>
                      </a:cubicBezTo>
                      <a:cubicBezTo>
                        <a:pt x="454" y="88"/>
                        <a:pt x="366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81" name="Google Shape;5681;p16"/>
                <p:cNvSpPr/>
                <p:nvPr/>
              </p:nvSpPr>
              <p:spPr>
                <a:xfrm>
                  <a:off x="913950" y="7660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7" y="0"/>
                        <a:pt x="1" y="88"/>
                        <a:pt x="1" y="194"/>
                      </a:cubicBezTo>
                      <a:cubicBezTo>
                        <a:pt x="1" y="302"/>
                        <a:pt x="87" y="388"/>
                        <a:pt x="195" y="388"/>
                      </a:cubicBezTo>
                      <a:cubicBezTo>
                        <a:pt x="302" y="388"/>
                        <a:pt x="389" y="302"/>
                        <a:pt x="389" y="194"/>
                      </a:cubicBezTo>
                      <a:cubicBezTo>
                        <a:pt x="389" y="88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82" name="Google Shape;5682;p16"/>
                <p:cNvSpPr/>
                <p:nvPr/>
              </p:nvSpPr>
              <p:spPr>
                <a:xfrm>
                  <a:off x="953700" y="7660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9" y="0"/>
                        <a:pt x="1" y="88"/>
                        <a:pt x="1" y="194"/>
                      </a:cubicBezTo>
                      <a:cubicBezTo>
                        <a:pt x="1" y="302"/>
                        <a:pt x="89" y="388"/>
                        <a:pt x="195" y="388"/>
                      </a:cubicBezTo>
                      <a:cubicBezTo>
                        <a:pt x="302" y="388"/>
                        <a:pt x="389" y="302"/>
                        <a:pt x="389" y="194"/>
                      </a:cubicBezTo>
                      <a:cubicBezTo>
                        <a:pt x="389" y="88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83" name="Google Shape;5683;p16"/>
                <p:cNvSpPr/>
                <p:nvPr/>
              </p:nvSpPr>
              <p:spPr>
                <a:xfrm>
                  <a:off x="993450" y="7660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9" y="0"/>
                        <a:pt x="1" y="88"/>
                        <a:pt x="1" y="194"/>
                      </a:cubicBezTo>
                      <a:cubicBezTo>
                        <a:pt x="1" y="302"/>
                        <a:pt x="89" y="388"/>
                        <a:pt x="195" y="388"/>
                      </a:cubicBezTo>
                      <a:cubicBezTo>
                        <a:pt x="303" y="388"/>
                        <a:pt x="389" y="302"/>
                        <a:pt x="389" y="194"/>
                      </a:cubicBezTo>
                      <a:cubicBezTo>
                        <a:pt x="389" y="88"/>
                        <a:pt x="303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84" name="Google Shape;5684;p16"/>
                <p:cNvSpPr/>
                <p:nvPr/>
              </p:nvSpPr>
              <p:spPr>
                <a:xfrm>
                  <a:off x="1033225" y="7660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8" y="0"/>
                        <a:pt x="0" y="88"/>
                        <a:pt x="0" y="194"/>
                      </a:cubicBezTo>
                      <a:cubicBezTo>
                        <a:pt x="0" y="302"/>
                        <a:pt x="88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8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85" name="Google Shape;5685;p16"/>
                <p:cNvSpPr/>
                <p:nvPr/>
              </p:nvSpPr>
              <p:spPr>
                <a:xfrm>
                  <a:off x="1072975" y="7660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8" y="0"/>
                        <a:pt x="0" y="88"/>
                        <a:pt x="0" y="194"/>
                      </a:cubicBezTo>
                      <a:cubicBezTo>
                        <a:pt x="0" y="302"/>
                        <a:pt x="88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8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86" name="Google Shape;5686;p16"/>
                <p:cNvSpPr/>
                <p:nvPr/>
              </p:nvSpPr>
              <p:spPr>
                <a:xfrm>
                  <a:off x="1112725" y="7660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8" y="0"/>
                        <a:pt x="0" y="88"/>
                        <a:pt x="0" y="194"/>
                      </a:cubicBezTo>
                      <a:cubicBezTo>
                        <a:pt x="0" y="302"/>
                        <a:pt x="88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8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87" name="Google Shape;5687;p16"/>
                <p:cNvSpPr/>
                <p:nvPr/>
              </p:nvSpPr>
              <p:spPr>
                <a:xfrm>
                  <a:off x="1152500" y="766025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0"/>
                      </a:moveTo>
                      <a:cubicBezTo>
                        <a:pt x="87" y="0"/>
                        <a:pt x="1" y="88"/>
                        <a:pt x="1" y="194"/>
                      </a:cubicBezTo>
                      <a:cubicBezTo>
                        <a:pt x="1" y="302"/>
                        <a:pt x="87" y="388"/>
                        <a:pt x="193" y="388"/>
                      </a:cubicBezTo>
                      <a:cubicBezTo>
                        <a:pt x="301" y="388"/>
                        <a:pt x="388" y="302"/>
                        <a:pt x="388" y="194"/>
                      </a:cubicBezTo>
                      <a:cubicBezTo>
                        <a:pt x="388" y="88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88" name="Google Shape;5688;p16"/>
                <p:cNvSpPr/>
                <p:nvPr/>
              </p:nvSpPr>
              <p:spPr>
                <a:xfrm>
                  <a:off x="1192275" y="76602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0"/>
                      </a:moveTo>
                      <a:cubicBezTo>
                        <a:pt x="86" y="0"/>
                        <a:pt x="0" y="88"/>
                        <a:pt x="0" y="194"/>
                      </a:cubicBezTo>
                      <a:cubicBezTo>
                        <a:pt x="0" y="302"/>
                        <a:pt x="86" y="388"/>
                        <a:pt x="193" y="388"/>
                      </a:cubicBezTo>
                      <a:cubicBezTo>
                        <a:pt x="300" y="388"/>
                        <a:pt x="387" y="302"/>
                        <a:pt x="387" y="194"/>
                      </a:cubicBezTo>
                      <a:cubicBezTo>
                        <a:pt x="387" y="88"/>
                        <a:pt x="300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89" name="Google Shape;5689;p16"/>
                <p:cNvSpPr/>
                <p:nvPr/>
              </p:nvSpPr>
              <p:spPr>
                <a:xfrm>
                  <a:off x="1232025" y="76602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4" y="0"/>
                      </a:moveTo>
                      <a:cubicBezTo>
                        <a:pt x="87" y="0"/>
                        <a:pt x="0" y="88"/>
                        <a:pt x="0" y="194"/>
                      </a:cubicBezTo>
                      <a:cubicBezTo>
                        <a:pt x="0" y="302"/>
                        <a:pt x="87" y="388"/>
                        <a:pt x="194" y="388"/>
                      </a:cubicBezTo>
                      <a:cubicBezTo>
                        <a:pt x="300" y="388"/>
                        <a:pt x="387" y="302"/>
                        <a:pt x="387" y="194"/>
                      </a:cubicBezTo>
                      <a:cubicBezTo>
                        <a:pt x="387" y="88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90" name="Google Shape;5690;p16"/>
                <p:cNvSpPr/>
                <p:nvPr/>
              </p:nvSpPr>
              <p:spPr>
                <a:xfrm>
                  <a:off x="355750" y="731950"/>
                  <a:ext cx="11350" cy="9700"/>
                </a:xfrm>
                <a:custGeom>
                  <a:rect b="b" l="l" r="r" t="t"/>
                  <a:pathLst>
                    <a:path extrusionOk="0" h="388" w="454">
                      <a:moveTo>
                        <a:pt x="262" y="1"/>
                      </a:moveTo>
                      <a:cubicBezTo>
                        <a:pt x="261" y="1"/>
                        <a:pt x="260" y="1"/>
                        <a:pt x="259" y="1"/>
                      </a:cubicBezTo>
                      <a:cubicBezTo>
                        <a:pt x="87" y="1"/>
                        <a:pt x="0" y="208"/>
                        <a:pt x="123" y="331"/>
                      </a:cubicBezTo>
                      <a:cubicBezTo>
                        <a:pt x="162" y="370"/>
                        <a:pt x="210" y="388"/>
                        <a:pt x="258" y="388"/>
                      </a:cubicBezTo>
                      <a:cubicBezTo>
                        <a:pt x="357" y="388"/>
                        <a:pt x="453" y="311"/>
                        <a:pt x="453" y="195"/>
                      </a:cubicBezTo>
                      <a:cubicBezTo>
                        <a:pt x="453" y="88"/>
                        <a:pt x="369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91" name="Google Shape;5691;p16"/>
                <p:cNvSpPr/>
                <p:nvPr/>
              </p:nvSpPr>
              <p:spPr>
                <a:xfrm>
                  <a:off x="397125" y="731950"/>
                  <a:ext cx="9725" cy="9700"/>
                </a:xfrm>
                <a:custGeom>
                  <a:rect b="b" l="l" r="r" t="t"/>
                  <a:pathLst>
                    <a:path extrusionOk="0" h="388" w="389">
                      <a:moveTo>
                        <a:pt x="195" y="1"/>
                      </a:moveTo>
                      <a:cubicBezTo>
                        <a:pt x="88" y="1"/>
                        <a:pt x="1" y="87"/>
                        <a:pt x="1" y="195"/>
                      </a:cubicBezTo>
                      <a:cubicBezTo>
                        <a:pt x="1" y="301"/>
                        <a:pt x="88" y="387"/>
                        <a:pt x="195" y="387"/>
                      </a:cubicBezTo>
                      <a:cubicBezTo>
                        <a:pt x="302" y="387"/>
                        <a:pt x="389" y="301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92" name="Google Shape;5692;p16"/>
                <p:cNvSpPr/>
                <p:nvPr/>
              </p:nvSpPr>
              <p:spPr>
                <a:xfrm>
                  <a:off x="435250" y="7319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0" y="208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8" y="389"/>
                        <a:pt x="454" y="311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93" name="Google Shape;5693;p16"/>
                <p:cNvSpPr/>
                <p:nvPr/>
              </p:nvSpPr>
              <p:spPr>
                <a:xfrm>
                  <a:off x="475025" y="731950"/>
                  <a:ext cx="11325" cy="9725"/>
                </a:xfrm>
                <a:custGeom>
                  <a:rect b="b" l="l" r="r" t="t"/>
                  <a:pathLst>
                    <a:path extrusionOk="0" h="389" w="453">
                      <a:moveTo>
                        <a:pt x="262" y="1"/>
                      </a:moveTo>
                      <a:cubicBezTo>
                        <a:pt x="261" y="1"/>
                        <a:pt x="260" y="1"/>
                        <a:pt x="259" y="1"/>
                      </a:cubicBezTo>
                      <a:cubicBezTo>
                        <a:pt x="258" y="1"/>
                        <a:pt x="258" y="1"/>
                        <a:pt x="257" y="1"/>
                      </a:cubicBezTo>
                      <a:cubicBezTo>
                        <a:pt x="85" y="1"/>
                        <a:pt x="0" y="209"/>
                        <a:pt x="121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7" y="389"/>
                        <a:pt x="453" y="311"/>
                        <a:pt x="453" y="195"/>
                      </a:cubicBezTo>
                      <a:cubicBezTo>
                        <a:pt x="453" y="88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94" name="Google Shape;5694;p16"/>
                <p:cNvSpPr/>
                <p:nvPr/>
              </p:nvSpPr>
              <p:spPr>
                <a:xfrm>
                  <a:off x="516425" y="731950"/>
                  <a:ext cx="9675" cy="9700"/>
                </a:xfrm>
                <a:custGeom>
                  <a:rect b="b" l="l" r="r" t="t"/>
                  <a:pathLst>
                    <a:path extrusionOk="0" h="388" w="387">
                      <a:moveTo>
                        <a:pt x="193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7"/>
                        <a:pt x="193" y="387"/>
                      </a:cubicBezTo>
                      <a:cubicBezTo>
                        <a:pt x="301" y="387"/>
                        <a:pt x="387" y="301"/>
                        <a:pt x="387" y="195"/>
                      </a:cubicBezTo>
                      <a:cubicBezTo>
                        <a:pt x="387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95" name="Google Shape;5695;p16"/>
                <p:cNvSpPr/>
                <p:nvPr/>
              </p:nvSpPr>
              <p:spPr>
                <a:xfrm>
                  <a:off x="554525" y="7319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3" y="1"/>
                      </a:moveTo>
                      <a:cubicBezTo>
                        <a:pt x="262" y="1"/>
                        <a:pt x="261" y="1"/>
                        <a:pt x="261" y="1"/>
                      </a:cubicBezTo>
                      <a:cubicBezTo>
                        <a:pt x="260" y="1"/>
                        <a:pt x="259" y="1"/>
                        <a:pt x="259" y="1"/>
                      </a:cubicBezTo>
                      <a:cubicBezTo>
                        <a:pt x="86" y="1"/>
                        <a:pt x="0" y="209"/>
                        <a:pt x="123" y="331"/>
                      </a:cubicBezTo>
                      <a:cubicBezTo>
                        <a:pt x="162" y="371"/>
                        <a:pt x="211" y="389"/>
                        <a:pt x="258" y="389"/>
                      </a:cubicBezTo>
                      <a:cubicBezTo>
                        <a:pt x="358" y="389"/>
                        <a:pt x="453" y="311"/>
                        <a:pt x="453" y="195"/>
                      </a:cubicBezTo>
                      <a:cubicBezTo>
                        <a:pt x="453" y="88"/>
                        <a:pt x="368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96" name="Google Shape;5696;p16"/>
                <p:cNvSpPr/>
                <p:nvPr/>
              </p:nvSpPr>
              <p:spPr>
                <a:xfrm>
                  <a:off x="595925" y="731950"/>
                  <a:ext cx="9700" cy="9700"/>
                </a:xfrm>
                <a:custGeom>
                  <a:rect b="b" l="l" r="r" t="t"/>
                  <a:pathLst>
                    <a:path extrusionOk="0" h="388" w="388">
                      <a:moveTo>
                        <a:pt x="193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7"/>
                        <a:pt x="193" y="387"/>
                      </a:cubicBezTo>
                      <a:cubicBezTo>
                        <a:pt x="301" y="387"/>
                        <a:pt x="387" y="301"/>
                        <a:pt x="387" y="195"/>
                      </a:cubicBezTo>
                      <a:cubicBezTo>
                        <a:pt x="387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97" name="Google Shape;5697;p16"/>
                <p:cNvSpPr/>
                <p:nvPr/>
              </p:nvSpPr>
              <p:spPr>
                <a:xfrm>
                  <a:off x="634025" y="73195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4" y="1"/>
                      </a:moveTo>
                      <a:cubicBezTo>
                        <a:pt x="263" y="1"/>
                        <a:pt x="262" y="1"/>
                        <a:pt x="261" y="1"/>
                      </a:cubicBezTo>
                      <a:cubicBezTo>
                        <a:pt x="260" y="1"/>
                        <a:pt x="260" y="1"/>
                        <a:pt x="259" y="1"/>
                      </a:cubicBezTo>
                      <a:cubicBezTo>
                        <a:pt x="87" y="1"/>
                        <a:pt x="1" y="209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9" y="389"/>
                        <a:pt x="454" y="311"/>
                        <a:pt x="455" y="195"/>
                      </a:cubicBezTo>
                      <a:cubicBezTo>
                        <a:pt x="455" y="88"/>
                        <a:pt x="368" y="1"/>
                        <a:pt x="26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98" name="Google Shape;5698;p16"/>
                <p:cNvSpPr/>
                <p:nvPr/>
              </p:nvSpPr>
              <p:spPr>
                <a:xfrm>
                  <a:off x="673775" y="73195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1"/>
                      </a:moveTo>
                      <a:cubicBezTo>
                        <a:pt x="88" y="1"/>
                        <a:pt x="0" y="208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1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99" name="Google Shape;5699;p16"/>
                <p:cNvSpPr/>
                <p:nvPr/>
              </p:nvSpPr>
              <p:spPr>
                <a:xfrm>
                  <a:off x="715200" y="731950"/>
                  <a:ext cx="9725" cy="9700"/>
                </a:xfrm>
                <a:custGeom>
                  <a:rect b="b" l="l" r="r" t="t"/>
                  <a:pathLst>
                    <a:path extrusionOk="0" h="388" w="389">
                      <a:moveTo>
                        <a:pt x="194" y="1"/>
                      </a:moveTo>
                      <a:cubicBezTo>
                        <a:pt x="86" y="1"/>
                        <a:pt x="0" y="87"/>
                        <a:pt x="0" y="195"/>
                      </a:cubicBezTo>
                      <a:cubicBezTo>
                        <a:pt x="0" y="301"/>
                        <a:pt x="86" y="387"/>
                        <a:pt x="194" y="387"/>
                      </a:cubicBezTo>
                      <a:cubicBezTo>
                        <a:pt x="300" y="387"/>
                        <a:pt x="388" y="301"/>
                        <a:pt x="388" y="195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00" name="Google Shape;5700;p16"/>
                <p:cNvSpPr/>
                <p:nvPr/>
              </p:nvSpPr>
              <p:spPr>
                <a:xfrm>
                  <a:off x="753300" y="73195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3" y="1"/>
                      </a:moveTo>
                      <a:cubicBezTo>
                        <a:pt x="262" y="1"/>
                        <a:pt x="261" y="1"/>
                        <a:pt x="260" y="1"/>
                      </a:cubicBezTo>
                      <a:cubicBezTo>
                        <a:pt x="87" y="1"/>
                        <a:pt x="1" y="208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9" y="389"/>
                        <a:pt x="454" y="311"/>
                        <a:pt x="454" y="195"/>
                      </a:cubicBezTo>
                      <a:cubicBezTo>
                        <a:pt x="454" y="88"/>
                        <a:pt x="368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01" name="Google Shape;5701;p16"/>
                <p:cNvSpPr/>
                <p:nvPr/>
              </p:nvSpPr>
              <p:spPr>
                <a:xfrm>
                  <a:off x="794700" y="731950"/>
                  <a:ext cx="9725" cy="9700"/>
                </a:xfrm>
                <a:custGeom>
                  <a:rect b="b" l="l" r="r" t="t"/>
                  <a:pathLst>
                    <a:path extrusionOk="0" h="388" w="389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7"/>
                        <a:pt x="194" y="387"/>
                      </a:cubicBezTo>
                      <a:cubicBezTo>
                        <a:pt x="300" y="387"/>
                        <a:pt x="388" y="301"/>
                        <a:pt x="388" y="195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02" name="Google Shape;5702;p16"/>
                <p:cNvSpPr/>
                <p:nvPr/>
              </p:nvSpPr>
              <p:spPr>
                <a:xfrm>
                  <a:off x="832825" y="7319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2" y="1"/>
                      </a:moveTo>
                      <a:cubicBezTo>
                        <a:pt x="261" y="1"/>
                        <a:pt x="260" y="1"/>
                        <a:pt x="259" y="1"/>
                      </a:cubicBezTo>
                      <a:cubicBezTo>
                        <a:pt x="87" y="1"/>
                        <a:pt x="0" y="208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1"/>
                        <a:pt x="453" y="195"/>
                      </a:cubicBezTo>
                      <a:cubicBezTo>
                        <a:pt x="453" y="88"/>
                        <a:pt x="369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03" name="Google Shape;5703;p16"/>
                <p:cNvSpPr/>
                <p:nvPr/>
              </p:nvSpPr>
              <p:spPr>
                <a:xfrm>
                  <a:off x="872575" y="7319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2" y="1"/>
                      </a:moveTo>
                      <a:cubicBezTo>
                        <a:pt x="261" y="1"/>
                        <a:pt x="260" y="1"/>
                        <a:pt x="260" y="1"/>
                      </a:cubicBezTo>
                      <a:cubicBezTo>
                        <a:pt x="87" y="1"/>
                        <a:pt x="0" y="210"/>
                        <a:pt x="123" y="331"/>
                      </a:cubicBezTo>
                      <a:cubicBezTo>
                        <a:pt x="162" y="371"/>
                        <a:pt x="211" y="388"/>
                        <a:pt x="258" y="388"/>
                      </a:cubicBezTo>
                      <a:cubicBezTo>
                        <a:pt x="358" y="388"/>
                        <a:pt x="454" y="311"/>
                        <a:pt x="454" y="195"/>
                      </a:cubicBezTo>
                      <a:cubicBezTo>
                        <a:pt x="454" y="88"/>
                        <a:pt x="367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04" name="Google Shape;5704;p16"/>
                <p:cNvSpPr/>
                <p:nvPr/>
              </p:nvSpPr>
              <p:spPr>
                <a:xfrm>
                  <a:off x="913950" y="731950"/>
                  <a:ext cx="9725" cy="9700"/>
                </a:xfrm>
                <a:custGeom>
                  <a:rect b="b" l="l" r="r" t="t"/>
                  <a:pathLst>
                    <a:path extrusionOk="0" h="388" w="389">
                      <a:moveTo>
                        <a:pt x="195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7"/>
                        <a:pt x="195" y="387"/>
                      </a:cubicBezTo>
                      <a:cubicBezTo>
                        <a:pt x="302" y="387"/>
                        <a:pt x="389" y="301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05" name="Google Shape;5705;p16"/>
                <p:cNvSpPr/>
                <p:nvPr/>
              </p:nvSpPr>
              <p:spPr>
                <a:xfrm>
                  <a:off x="953700" y="731950"/>
                  <a:ext cx="9725" cy="9700"/>
                </a:xfrm>
                <a:custGeom>
                  <a:rect b="b" l="l" r="r" t="t"/>
                  <a:pathLst>
                    <a:path extrusionOk="0" h="388" w="389">
                      <a:moveTo>
                        <a:pt x="195" y="1"/>
                      </a:moveTo>
                      <a:cubicBezTo>
                        <a:pt x="89" y="1"/>
                        <a:pt x="1" y="87"/>
                        <a:pt x="1" y="195"/>
                      </a:cubicBezTo>
                      <a:cubicBezTo>
                        <a:pt x="1" y="301"/>
                        <a:pt x="89" y="387"/>
                        <a:pt x="195" y="387"/>
                      </a:cubicBezTo>
                      <a:cubicBezTo>
                        <a:pt x="302" y="387"/>
                        <a:pt x="389" y="301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06" name="Google Shape;5706;p16"/>
                <p:cNvSpPr/>
                <p:nvPr/>
              </p:nvSpPr>
              <p:spPr>
                <a:xfrm>
                  <a:off x="993450" y="731950"/>
                  <a:ext cx="9725" cy="9700"/>
                </a:xfrm>
                <a:custGeom>
                  <a:rect b="b" l="l" r="r" t="t"/>
                  <a:pathLst>
                    <a:path extrusionOk="0" h="388" w="389">
                      <a:moveTo>
                        <a:pt x="195" y="1"/>
                      </a:moveTo>
                      <a:cubicBezTo>
                        <a:pt x="89" y="1"/>
                        <a:pt x="1" y="87"/>
                        <a:pt x="1" y="195"/>
                      </a:cubicBezTo>
                      <a:cubicBezTo>
                        <a:pt x="1" y="301"/>
                        <a:pt x="89" y="387"/>
                        <a:pt x="195" y="387"/>
                      </a:cubicBezTo>
                      <a:cubicBezTo>
                        <a:pt x="303" y="387"/>
                        <a:pt x="389" y="301"/>
                        <a:pt x="389" y="195"/>
                      </a:cubicBezTo>
                      <a:cubicBezTo>
                        <a:pt x="389" y="87"/>
                        <a:pt x="303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07" name="Google Shape;5707;p16"/>
                <p:cNvSpPr/>
                <p:nvPr/>
              </p:nvSpPr>
              <p:spPr>
                <a:xfrm>
                  <a:off x="1033225" y="731950"/>
                  <a:ext cx="9725" cy="9700"/>
                </a:xfrm>
                <a:custGeom>
                  <a:rect b="b" l="l" r="r" t="t"/>
                  <a:pathLst>
                    <a:path extrusionOk="0" h="388" w="389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1"/>
                        <a:pt x="88" y="387"/>
                        <a:pt x="194" y="387"/>
                      </a:cubicBezTo>
                      <a:cubicBezTo>
                        <a:pt x="302" y="387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08" name="Google Shape;5708;p16"/>
                <p:cNvSpPr/>
                <p:nvPr/>
              </p:nvSpPr>
              <p:spPr>
                <a:xfrm>
                  <a:off x="1072975" y="731950"/>
                  <a:ext cx="9725" cy="9700"/>
                </a:xfrm>
                <a:custGeom>
                  <a:rect b="b" l="l" r="r" t="t"/>
                  <a:pathLst>
                    <a:path extrusionOk="0" h="388" w="389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1"/>
                        <a:pt x="88" y="387"/>
                        <a:pt x="194" y="387"/>
                      </a:cubicBezTo>
                      <a:cubicBezTo>
                        <a:pt x="302" y="387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09" name="Google Shape;5709;p16"/>
                <p:cNvSpPr/>
                <p:nvPr/>
              </p:nvSpPr>
              <p:spPr>
                <a:xfrm>
                  <a:off x="1112725" y="731950"/>
                  <a:ext cx="9725" cy="9700"/>
                </a:xfrm>
                <a:custGeom>
                  <a:rect b="b" l="l" r="r" t="t"/>
                  <a:pathLst>
                    <a:path extrusionOk="0" h="388" w="389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1"/>
                        <a:pt x="88" y="387"/>
                        <a:pt x="194" y="387"/>
                      </a:cubicBezTo>
                      <a:cubicBezTo>
                        <a:pt x="302" y="387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10" name="Google Shape;5710;p16"/>
                <p:cNvSpPr/>
                <p:nvPr/>
              </p:nvSpPr>
              <p:spPr>
                <a:xfrm>
                  <a:off x="1152500" y="731950"/>
                  <a:ext cx="9700" cy="9700"/>
                </a:xfrm>
                <a:custGeom>
                  <a:rect b="b" l="l" r="r" t="t"/>
                  <a:pathLst>
                    <a:path extrusionOk="0" h="388" w="388">
                      <a:moveTo>
                        <a:pt x="193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7"/>
                        <a:pt x="193" y="387"/>
                      </a:cubicBezTo>
                      <a:cubicBezTo>
                        <a:pt x="301" y="387"/>
                        <a:pt x="388" y="301"/>
                        <a:pt x="388" y="195"/>
                      </a:cubicBezTo>
                      <a:cubicBezTo>
                        <a:pt x="388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11" name="Google Shape;5711;p16"/>
                <p:cNvSpPr/>
                <p:nvPr/>
              </p:nvSpPr>
              <p:spPr>
                <a:xfrm>
                  <a:off x="1192275" y="731950"/>
                  <a:ext cx="9675" cy="9700"/>
                </a:xfrm>
                <a:custGeom>
                  <a:rect b="b" l="l" r="r" t="t"/>
                  <a:pathLst>
                    <a:path extrusionOk="0" h="388" w="387">
                      <a:moveTo>
                        <a:pt x="193" y="1"/>
                      </a:moveTo>
                      <a:cubicBezTo>
                        <a:pt x="86" y="1"/>
                        <a:pt x="0" y="87"/>
                        <a:pt x="0" y="195"/>
                      </a:cubicBezTo>
                      <a:cubicBezTo>
                        <a:pt x="0" y="301"/>
                        <a:pt x="86" y="387"/>
                        <a:pt x="193" y="387"/>
                      </a:cubicBezTo>
                      <a:cubicBezTo>
                        <a:pt x="300" y="387"/>
                        <a:pt x="387" y="301"/>
                        <a:pt x="387" y="195"/>
                      </a:cubicBezTo>
                      <a:cubicBezTo>
                        <a:pt x="387" y="87"/>
                        <a:pt x="300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12" name="Google Shape;5712;p16"/>
                <p:cNvSpPr/>
                <p:nvPr/>
              </p:nvSpPr>
              <p:spPr>
                <a:xfrm>
                  <a:off x="1232025" y="731950"/>
                  <a:ext cx="9675" cy="9700"/>
                </a:xfrm>
                <a:custGeom>
                  <a:rect b="b" l="l" r="r" t="t"/>
                  <a:pathLst>
                    <a:path extrusionOk="0" h="388" w="387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7"/>
                        <a:pt x="194" y="387"/>
                      </a:cubicBezTo>
                      <a:cubicBezTo>
                        <a:pt x="300" y="387"/>
                        <a:pt x="387" y="301"/>
                        <a:pt x="387" y="195"/>
                      </a:cubicBezTo>
                      <a:cubicBezTo>
                        <a:pt x="387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13" name="Google Shape;5713;p16"/>
                <p:cNvSpPr/>
                <p:nvPr/>
              </p:nvSpPr>
              <p:spPr>
                <a:xfrm>
                  <a:off x="397125" y="69785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5" y="0"/>
                      </a:moveTo>
                      <a:cubicBezTo>
                        <a:pt x="88" y="0"/>
                        <a:pt x="1" y="87"/>
                        <a:pt x="1" y="194"/>
                      </a:cubicBezTo>
                      <a:cubicBezTo>
                        <a:pt x="1" y="300"/>
                        <a:pt x="88" y="387"/>
                        <a:pt x="195" y="387"/>
                      </a:cubicBezTo>
                      <a:cubicBezTo>
                        <a:pt x="302" y="387"/>
                        <a:pt x="389" y="300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14" name="Google Shape;5714;p16"/>
                <p:cNvSpPr/>
                <p:nvPr/>
              </p:nvSpPr>
              <p:spPr>
                <a:xfrm>
                  <a:off x="435250" y="6978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0" y="209"/>
                        <a:pt x="123" y="331"/>
                      </a:cubicBezTo>
                      <a:cubicBezTo>
                        <a:pt x="163" y="371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15" name="Google Shape;5715;p16"/>
                <p:cNvSpPr/>
                <p:nvPr/>
              </p:nvSpPr>
              <p:spPr>
                <a:xfrm>
                  <a:off x="475000" y="6978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1" y="208"/>
                        <a:pt x="122" y="331"/>
                      </a:cubicBezTo>
                      <a:cubicBezTo>
                        <a:pt x="162" y="371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16" name="Google Shape;5716;p16"/>
                <p:cNvSpPr/>
                <p:nvPr/>
              </p:nvSpPr>
              <p:spPr>
                <a:xfrm>
                  <a:off x="516425" y="697850"/>
                  <a:ext cx="9675" cy="9675"/>
                </a:xfrm>
                <a:custGeom>
                  <a:rect b="b" l="l" r="r" t="t"/>
                  <a:pathLst>
                    <a:path extrusionOk="0" h="387" w="387">
                      <a:moveTo>
                        <a:pt x="193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0"/>
                        <a:pt x="87" y="387"/>
                        <a:pt x="193" y="387"/>
                      </a:cubicBezTo>
                      <a:cubicBezTo>
                        <a:pt x="301" y="387"/>
                        <a:pt x="387" y="300"/>
                        <a:pt x="387" y="194"/>
                      </a:cubicBezTo>
                      <a:cubicBezTo>
                        <a:pt x="387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17" name="Google Shape;5717;p16"/>
                <p:cNvSpPr/>
                <p:nvPr/>
              </p:nvSpPr>
              <p:spPr>
                <a:xfrm>
                  <a:off x="554500" y="69785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2" y="0"/>
                      </a:moveTo>
                      <a:cubicBezTo>
                        <a:pt x="87" y="0"/>
                        <a:pt x="1" y="208"/>
                        <a:pt x="124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18" name="Google Shape;5718;p16"/>
                <p:cNvSpPr/>
                <p:nvPr/>
              </p:nvSpPr>
              <p:spPr>
                <a:xfrm>
                  <a:off x="595925" y="697850"/>
                  <a:ext cx="9700" cy="9675"/>
                </a:xfrm>
                <a:custGeom>
                  <a:rect b="b" l="l" r="r" t="t"/>
                  <a:pathLst>
                    <a:path extrusionOk="0" h="387" w="388">
                      <a:moveTo>
                        <a:pt x="193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0"/>
                        <a:pt x="87" y="387"/>
                        <a:pt x="193" y="387"/>
                      </a:cubicBezTo>
                      <a:cubicBezTo>
                        <a:pt x="301" y="387"/>
                        <a:pt x="387" y="300"/>
                        <a:pt x="387" y="194"/>
                      </a:cubicBezTo>
                      <a:cubicBezTo>
                        <a:pt x="387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19" name="Google Shape;5719;p16"/>
                <p:cNvSpPr/>
                <p:nvPr/>
              </p:nvSpPr>
              <p:spPr>
                <a:xfrm>
                  <a:off x="634025" y="69785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0"/>
                      </a:moveTo>
                      <a:cubicBezTo>
                        <a:pt x="88" y="0"/>
                        <a:pt x="0" y="208"/>
                        <a:pt x="123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3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20" name="Google Shape;5720;p16"/>
                <p:cNvSpPr/>
                <p:nvPr/>
              </p:nvSpPr>
              <p:spPr>
                <a:xfrm>
                  <a:off x="673775" y="69785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0"/>
                      </a:moveTo>
                      <a:cubicBezTo>
                        <a:pt x="88" y="0"/>
                        <a:pt x="0" y="209"/>
                        <a:pt x="123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3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21" name="Google Shape;5721;p16"/>
                <p:cNvSpPr/>
                <p:nvPr/>
              </p:nvSpPr>
              <p:spPr>
                <a:xfrm>
                  <a:off x="715200" y="69785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4" y="0"/>
                      </a:moveTo>
                      <a:cubicBezTo>
                        <a:pt x="86" y="0"/>
                        <a:pt x="0" y="87"/>
                        <a:pt x="0" y="194"/>
                      </a:cubicBezTo>
                      <a:cubicBezTo>
                        <a:pt x="0" y="300"/>
                        <a:pt x="86" y="387"/>
                        <a:pt x="194" y="387"/>
                      </a:cubicBezTo>
                      <a:cubicBezTo>
                        <a:pt x="300" y="387"/>
                        <a:pt x="388" y="300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22" name="Google Shape;5722;p16"/>
                <p:cNvSpPr/>
                <p:nvPr/>
              </p:nvSpPr>
              <p:spPr>
                <a:xfrm>
                  <a:off x="753300" y="69785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0" y="0"/>
                      </a:moveTo>
                      <a:cubicBezTo>
                        <a:pt x="87" y="0"/>
                        <a:pt x="1" y="209"/>
                        <a:pt x="122" y="331"/>
                      </a:cubicBezTo>
                      <a:cubicBezTo>
                        <a:pt x="162" y="371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6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23" name="Google Shape;5723;p16"/>
                <p:cNvSpPr/>
                <p:nvPr/>
              </p:nvSpPr>
              <p:spPr>
                <a:xfrm>
                  <a:off x="794700" y="69785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0"/>
                        <a:pt x="87" y="387"/>
                        <a:pt x="194" y="387"/>
                      </a:cubicBezTo>
                      <a:cubicBezTo>
                        <a:pt x="300" y="387"/>
                        <a:pt x="388" y="300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24" name="Google Shape;5724;p16"/>
                <p:cNvSpPr/>
                <p:nvPr/>
              </p:nvSpPr>
              <p:spPr>
                <a:xfrm>
                  <a:off x="832825" y="6978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7" y="0"/>
                        <a:pt x="0" y="209"/>
                        <a:pt x="122" y="331"/>
                      </a:cubicBezTo>
                      <a:cubicBezTo>
                        <a:pt x="161" y="371"/>
                        <a:pt x="210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6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25" name="Google Shape;5725;p16"/>
                <p:cNvSpPr/>
                <p:nvPr/>
              </p:nvSpPr>
              <p:spPr>
                <a:xfrm>
                  <a:off x="872575" y="6978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2" y="0"/>
                      </a:moveTo>
                      <a:cubicBezTo>
                        <a:pt x="261" y="0"/>
                        <a:pt x="260" y="0"/>
                        <a:pt x="260" y="0"/>
                      </a:cubicBezTo>
                      <a:cubicBezTo>
                        <a:pt x="87" y="0"/>
                        <a:pt x="0" y="209"/>
                        <a:pt x="123" y="331"/>
                      </a:cubicBezTo>
                      <a:cubicBezTo>
                        <a:pt x="162" y="370"/>
                        <a:pt x="211" y="388"/>
                        <a:pt x="258" y="388"/>
                      </a:cubicBezTo>
                      <a:cubicBezTo>
                        <a:pt x="358" y="388"/>
                        <a:pt x="454" y="310"/>
                        <a:pt x="454" y="194"/>
                      </a:cubicBezTo>
                      <a:cubicBezTo>
                        <a:pt x="454" y="88"/>
                        <a:pt x="367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26" name="Google Shape;5726;p16"/>
                <p:cNvSpPr/>
                <p:nvPr/>
              </p:nvSpPr>
              <p:spPr>
                <a:xfrm>
                  <a:off x="913950" y="69785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5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0"/>
                        <a:pt x="87" y="387"/>
                        <a:pt x="195" y="387"/>
                      </a:cubicBezTo>
                      <a:cubicBezTo>
                        <a:pt x="302" y="387"/>
                        <a:pt x="389" y="300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27" name="Google Shape;5727;p16"/>
                <p:cNvSpPr/>
                <p:nvPr/>
              </p:nvSpPr>
              <p:spPr>
                <a:xfrm>
                  <a:off x="953700" y="69785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5" y="0"/>
                      </a:moveTo>
                      <a:cubicBezTo>
                        <a:pt x="89" y="0"/>
                        <a:pt x="1" y="87"/>
                        <a:pt x="1" y="194"/>
                      </a:cubicBezTo>
                      <a:cubicBezTo>
                        <a:pt x="1" y="300"/>
                        <a:pt x="89" y="387"/>
                        <a:pt x="195" y="387"/>
                      </a:cubicBezTo>
                      <a:cubicBezTo>
                        <a:pt x="302" y="387"/>
                        <a:pt x="389" y="300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28" name="Google Shape;5728;p16"/>
                <p:cNvSpPr/>
                <p:nvPr/>
              </p:nvSpPr>
              <p:spPr>
                <a:xfrm>
                  <a:off x="993450" y="69785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5" y="0"/>
                      </a:moveTo>
                      <a:cubicBezTo>
                        <a:pt x="89" y="0"/>
                        <a:pt x="1" y="87"/>
                        <a:pt x="1" y="194"/>
                      </a:cubicBezTo>
                      <a:cubicBezTo>
                        <a:pt x="1" y="300"/>
                        <a:pt x="89" y="387"/>
                        <a:pt x="195" y="387"/>
                      </a:cubicBezTo>
                      <a:cubicBezTo>
                        <a:pt x="303" y="387"/>
                        <a:pt x="389" y="300"/>
                        <a:pt x="389" y="194"/>
                      </a:cubicBezTo>
                      <a:cubicBezTo>
                        <a:pt x="389" y="87"/>
                        <a:pt x="303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29" name="Google Shape;5729;p16"/>
                <p:cNvSpPr/>
                <p:nvPr/>
              </p:nvSpPr>
              <p:spPr>
                <a:xfrm>
                  <a:off x="1033225" y="69785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0"/>
                        <a:pt x="88" y="387"/>
                        <a:pt x="194" y="387"/>
                      </a:cubicBezTo>
                      <a:cubicBezTo>
                        <a:pt x="302" y="387"/>
                        <a:pt x="388" y="300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30" name="Google Shape;5730;p16"/>
                <p:cNvSpPr/>
                <p:nvPr/>
              </p:nvSpPr>
              <p:spPr>
                <a:xfrm>
                  <a:off x="1072975" y="69785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0"/>
                        <a:pt x="88" y="387"/>
                        <a:pt x="194" y="387"/>
                      </a:cubicBezTo>
                      <a:cubicBezTo>
                        <a:pt x="302" y="387"/>
                        <a:pt x="388" y="300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31" name="Google Shape;5731;p16"/>
                <p:cNvSpPr/>
                <p:nvPr/>
              </p:nvSpPr>
              <p:spPr>
                <a:xfrm>
                  <a:off x="1112725" y="69785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0"/>
                        <a:pt x="88" y="387"/>
                        <a:pt x="194" y="387"/>
                      </a:cubicBezTo>
                      <a:cubicBezTo>
                        <a:pt x="302" y="387"/>
                        <a:pt x="388" y="300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32" name="Google Shape;5732;p16"/>
                <p:cNvSpPr/>
                <p:nvPr/>
              </p:nvSpPr>
              <p:spPr>
                <a:xfrm>
                  <a:off x="1152500" y="697850"/>
                  <a:ext cx="9700" cy="9675"/>
                </a:xfrm>
                <a:custGeom>
                  <a:rect b="b" l="l" r="r" t="t"/>
                  <a:pathLst>
                    <a:path extrusionOk="0" h="387" w="388">
                      <a:moveTo>
                        <a:pt x="193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0"/>
                        <a:pt x="87" y="387"/>
                        <a:pt x="193" y="387"/>
                      </a:cubicBezTo>
                      <a:cubicBezTo>
                        <a:pt x="301" y="387"/>
                        <a:pt x="388" y="300"/>
                        <a:pt x="388" y="194"/>
                      </a:cubicBezTo>
                      <a:cubicBezTo>
                        <a:pt x="388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33" name="Google Shape;5733;p16"/>
                <p:cNvSpPr/>
                <p:nvPr/>
              </p:nvSpPr>
              <p:spPr>
                <a:xfrm>
                  <a:off x="1192275" y="697850"/>
                  <a:ext cx="9675" cy="9675"/>
                </a:xfrm>
                <a:custGeom>
                  <a:rect b="b" l="l" r="r" t="t"/>
                  <a:pathLst>
                    <a:path extrusionOk="0" h="387" w="387">
                      <a:moveTo>
                        <a:pt x="193" y="0"/>
                      </a:moveTo>
                      <a:cubicBezTo>
                        <a:pt x="86" y="0"/>
                        <a:pt x="0" y="87"/>
                        <a:pt x="0" y="194"/>
                      </a:cubicBezTo>
                      <a:cubicBezTo>
                        <a:pt x="0" y="300"/>
                        <a:pt x="86" y="387"/>
                        <a:pt x="193" y="387"/>
                      </a:cubicBezTo>
                      <a:cubicBezTo>
                        <a:pt x="300" y="387"/>
                        <a:pt x="387" y="300"/>
                        <a:pt x="387" y="194"/>
                      </a:cubicBezTo>
                      <a:cubicBezTo>
                        <a:pt x="387" y="87"/>
                        <a:pt x="300" y="0"/>
                        <a:pt x="19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34" name="Google Shape;5734;p16"/>
                <p:cNvSpPr/>
                <p:nvPr/>
              </p:nvSpPr>
              <p:spPr>
                <a:xfrm>
                  <a:off x="435250" y="6637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0" y="208"/>
                        <a:pt x="123" y="330"/>
                      </a:cubicBezTo>
                      <a:cubicBezTo>
                        <a:pt x="163" y="370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6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35" name="Google Shape;5735;p16"/>
                <p:cNvSpPr/>
                <p:nvPr/>
              </p:nvSpPr>
              <p:spPr>
                <a:xfrm>
                  <a:off x="475025" y="663750"/>
                  <a:ext cx="11325" cy="9725"/>
                </a:xfrm>
                <a:custGeom>
                  <a:rect b="b" l="l" r="r" t="t"/>
                  <a:pathLst>
                    <a:path extrusionOk="0" h="389" w="453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0"/>
                      </a:cubicBezTo>
                      <a:cubicBezTo>
                        <a:pt x="258" y="0"/>
                        <a:pt x="258" y="0"/>
                        <a:pt x="257" y="0"/>
                      </a:cubicBezTo>
                      <a:cubicBezTo>
                        <a:pt x="85" y="0"/>
                        <a:pt x="0" y="208"/>
                        <a:pt x="121" y="330"/>
                      </a:cubicBezTo>
                      <a:cubicBezTo>
                        <a:pt x="161" y="370"/>
                        <a:pt x="210" y="388"/>
                        <a:pt x="258" y="388"/>
                      </a:cubicBezTo>
                      <a:cubicBezTo>
                        <a:pt x="357" y="388"/>
                        <a:pt x="453" y="311"/>
                        <a:pt x="453" y="194"/>
                      </a:cubicBezTo>
                      <a:cubicBezTo>
                        <a:pt x="453" y="87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36" name="Google Shape;5736;p16"/>
                <p:cNvSpPr/>
                <p:nvPr/>
              </p:nvSpPr>
              <p:spPr>
                <a:xfrm>
                  <a:off x="514750" y="663750"/>
                  <a:ext cx="11350" cy="9700"/>
                </a:xfrm>
                <a:custGeom>
                  <a:rect b="b" l="l" r="r" t="t"/>
                  <a:pathLst>
                    <a:path extrusionOk="0" h="388" w="454">
                      <a:moveTo>
                        <a:pt x="263" y="0"/>
                      </a:moveTo>
                      <a:cubicBezTo>
                        <a:pt x="262" y="0"/>
                        <a:pt x="261" y="0"/>
                        <a:pt x="260" y="0"/>
                      </a:cubicBezTo>
                      <a:cubicBezTo>
                        <a:pt x="87" y="0"/>
                        <a:pt x="1" y="208"/>
                        <a:pt x="123" y="330"/>
                      </a:cubicBezTo>
                      <a:cubicBezTo>
                        <a:pt x="163" y="370"/>
                        <a:pt x="211" y="387"/>
                        <a:pt x="258" y="387"/>
                      </a:cubicBezTo>
                      <a:cubicBezTo>
                        <a:pt x="358" y="387"/>
                        <a:pt x="454" y="310"/>
                        <a:pt x="454" y="194"/>
                      </a:cubicBezTo>
                      <a:cubicBezTo>
                        <a:pt x="454" y="87"/>
                        <a:pt x="369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37" name="Google Shape;5737;p16"/>
                <p:cNvSpPr/>
                <p:nvPr/>
              </p:nvSpPr>
              <p:spPr>
                <a:xfrm>
                  <a:off x="554525" y="6637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3" y="0"/>
                      </a:moveTo>
                      <a:cubicBezTo>
                        <a:pt x="262" y="0"/>
                        <a:pt x="261" y="0"/>
                        <a:pt x="261" y="0"/>
                      </a:cubicBezTo>
                      <a:cubicBezTo>
                        <a:pt x="260" y="0"/>
                        <a:pt x="259" y="0"/>
                        <a:pt x="259" y="0"/>
                      </a:cubicBezTo>
                      <a:cubicBezTo>
                        <a:pt x="86" y="0"/>
                        <a:pt x="0" y="208"/>
                        <a:pt x="123" y="330"/>
                      </a:cubicBezTo>
                      <a:cubicBezTo>
                        <a:pt x="162" y="370"/>
                        <a:pt x="211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8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38" name="Google Shape;5738;p16"/>
                <p:cNvSpPr/>
                <p:nvPr/>
              </p:nvSpPr>
              <p:spPr>
                <a:xfrm>
                  <a:off x="594250" y="663750"/>
                  <a:ext cx="11400" cy="9725"/>
                </a:xfrm>
                <a:custGeom>
                  <a:rect b="b" l="l" r="r" t="t"/>
                  <a:pathLst>
                    <a:path extrusionOk="0" h="389" w="456">
                      <a:moveTo>
                        <a:pt x="262" y="0"/>
                      </a:moveTo>
                      <a:cubicBezTo>
                        <a:pt x="87" y="0"/>
                        <a:pt x="1" y="208"/>
                        <a:pt x="124" y="330"/>
                      </a:cubicBezTo>
                      <a:cubicBezTo>
                        <a:pt x="164" y="370"/>
                        <a:pt x="212" y="388"/>
                        <a:pt x="260" y="388"/>
                      </a:cubicBezTo>
                      <a:cubicBezTo>
                        <a:pt x="360" y="388"/>
                        <a:pt x="456" y="311"/>
                        <a:pt x="456" y="194"/>
                      </a:cubicBezTo>
                      <a:cubicBezTo>
                        <a:pt x="456" y="86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39" name="Google Shape;5739;p16"/>
                <p:cNvSpPr/>
                <p:nvPr/>
              </p:nvSpPr>
              <p:spPr>
                <a:xfrm>
                  <a:off x="634025" y="66375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4" y="0"/>
                      </a:moveTo>
                      <a:cubicBezTo>
                        <a:pt x="263" y="0"/>
                        <a:pt x="262" y="0"/>
                        <a:pt x="261" y="0"/>
                      </a:cubicBezTo>
                      <a:cubicBezTo>
                        <a:pt x="260" y="0"/>
                        <a:pt x="260" y="0"/>
                        <a:pt x="259" y="0"/>
                      </a:cubicBezTo>
                      <a:cubicBezTo>
                        <a:pt x="87" y="0"/>
                        <a:pt x="1" y="208"/>
                        <a:pt x="123" y="330"/>
                      </a:cubicBezTo>
                      <a:cubicBezTo>
                        <a:pt x="163" y="370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5" y="194"/>
                      </a:cubicBezTo>
                      <a:cubicBezTo>
                        <a:pt x="455" y="87"/>
                        <a:pt x="368" y="0"/>
                        <a:pt x="26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40" name="Google Shape;5740;p16"/>
                <p:cNvSpPr/>
                <p:nvPr/>
              </p:nvSpPr>
              <p:spPr>
                <a:xfrm>
                  <a:off x="673775" y="66375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0"/>
                      </a:moveTo>
                      <a:cubicBezTo>
                        <a:pt x="88" y="0"/>
                        <a:pt x="0" y="208"/>
                        <a:pt x="123" y="330"/>
                      </a:cubicBezTo>
                      <a:cubicBezTo>
                        <a:pt x="163" y="370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5" y="86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41" name="Google Shape;5741;p16"/>
                <p:cNvSpPr/>
                <p:nvPr/>
              </p:nvSpPr>
              <p:spPr>
                <a:xfrm>
                  <a:off x="713525" y="663750"/>
                  <a:ext cx="11400" cy="9725"/>
                </a:xfrm>
                <a:custGeom>
                  <a:rect b="b" l="l" r="r" t="t"/>
                  <a:pathLst>
                    <a:path extrusionOk="0" h="389" w="456">
                      <a:moveTo>
                        <a:pt x="264" y="0"/>
                      </a:moveTo>
                      <a:cubicBezTo>
                        <a:pt x="263" y="0"/>
                        <a:pt x="262" y="0"/>
                        <a:pt x="261" y="0"/>
                      </a:cubicBezTo>
                      <a:cubicBezTo>
                        <a:pt x="260" y="0"/>
                        <a:pt x="260" y="0"/>
                        <a:pt x="259" y="0"/>
                      </a:cubicBezTo>
                      <a:cubicBezTo>
                        <a:pt x="88" y="0"/>
                        <a:pt x="1" y="208"/>
                        <a:pt x="123" y="330"/>
                      </a:cubicBezTo>
                      <a:cubicBezTo>
                        <a:pt x="163" y="370"/>
                        <a:pt x="212" y="388"/>
                        <a:pt x="260" y="388"/>
                      </a:cubicBezTo>
                      <a:cubicBezTo>
                        <a:pt x="360" y="388"/>
                        <a:pt x="455" y="311"/>
                        <a:pt x="455" y="194"/>
                      </a:cubicBezTo>
                      <a:cubicBezTo>
                        <a:pt x="455" y="87"/>
                        <a:pt x="369" y="0"/>
                        <a:pt x="26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42" name="Google Shape;5742;p16"/>
                <p:cNvSpPr/>
                <p:nvPr/>
              </p:nvSpPr>
              <p:spPr>
                <a:xfrm>
                  <a:off x="753300" y="66375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3" y="0"/>
                      </a:moveTo>
                      <a:cubicBezTo>
                        <a:pt x="262" y="0"/>
                        <a:pt x="261" y="0"/>
                        <a:pt x="260" y="0"/>
                      </a:cubicBezTo>
                      <a:cubicBezTo>
                        <a:pt x="87" y="0"/>
                        <a:pt x="1" y="208"/>
                        <a:pt x="122" y="330"/>
                      </a:cubicBezTo>
                      <a:cubicBezTo>
                        <a:pt x="162" y="370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8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43" name="Google Shape;5743;p16"/>
                <p:cNvSpPr/>
                <p:nvPr/>
              </p:nvSpPr>
              <p:spPr>
                <a:xfrm>
                  <a:off x="793075" y="6637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0"/>
                      </a:cubicBezTo>
                      <a:cubicBezTo>
                        <a:pt x="259" y="0"/>
                        <a:pt x="258" y="0"/>
                        <a:pt x="257" y="0"/>
                      </a:cubicBezTo>
                      <a:cubicBezTo>
                        <a:pt x="86" y="0"/>
                        <a:pt x="1" y="208"/>
                        <a:pt x="121" y="330"/>
                      </a:cubicBezTo>
                      <a:cubicBezTo>
                        <a:pt x="161" y="370"/>
                        <a:pt x="210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44" name="Google Shape;5744;p16"/>
                <p:cNvSpPr/>
                <p:nvPr/>
              </p:nvSpPr>
              <p:spPr>
                <a:xfrm>
                  <a:off x="832825" y="6637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0"/>
                      </a:cubicBezTo>
                      <a:cubicBezTo>
                        <a:pt x="87" y="0"/>
                        <a:pt x="0" y="208"/>
                        <a:pt x="122" y="330"/>
                      </a:cubicBezTo>
                      <a:cubicBezTo>
                        <a:pt x="161" y="370"/>
                        <a:pt x="210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9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45" name="Google Shape;5745;p16"/>
                <p:cNvSpPr/>
                <p:nvPr/>
              </p:nvSpPr>
              <p:spPr>
                <a:xfrm>
                  <a:off x="872575" y="663750"/>
                  <a:ext cx="11350" cy="9700"/>
                </a:xfrm>
                <a:custGeom>
                  <a:rect b="b" l="l" r="r" t="t"/>
                  <a:pathLst>
                    <a:path extrusionOk="0" h="388" w="454">
                      <a:moveTo>
                        <a:pt x="262" y="0"/>
                      </a:moveTo>
                      <a:cubicBezTo>
                        <a:pt x="261" y="0"/>
                        <a:pt x="260" y="0"/>
                        <a:pt x="260" y="0"/>
                      </a:cubicBezTo>
                      <a:cubicBezTo>
                        <a:pt x="87" y="0"/>
                        <a:pt x="0" y="209"/>
                        <a:pt x="123" y="330"/>
                      </a:cubicBezTo>
                      <a:cubicBezTo>
                        <a:pt x="162" y="370"/>
                        <a:pt x="211" y="388"/>
                        <a:pt x="258" y="388"/>
                      </a:cubicBezTo>
                      <a:cubicBezTo>
                        <a:pt x="358" y="388"/>
                        <a:pt x="454" y="310"/>
                        <a:pt x="454" y="194"/>
                      </a:cubicBezTo>
                      <a:cubicBezTo>
                        <a:pt x="454" y="87"/>
                        <a:pt x="367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46" name="Google Shape;5746;p16"/>
                <p:cNvSpPr/>
                <p:nvPr/>
              </p:nvSpPr>
              <p:spPr>
                <a:xfrm>
                  <a:off x="912325" y="6637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6" y="0"/>
                        <a:pt x="1" y="208"/>
                        <a:pt x="122" y="330"/>
                      </a:cubicBezTo>
                      <a:cubicBezTo>
                        <a:pt x="162" y="370"/>
                        <a:pt x="211" y="388"/>
                        <a:pt x="258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6"/>
                        <a:pt x="367" y="0"/>
                        <a:pt x="261" y="0"/>
                      </a:cubicBezTo>
                      <a:cubicBezTo>
                        <a:pt x="261" y="0"/>
                        <a:pt x="260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47" name="Google Shape;5747;p16"/>
                <p:cNvSpPr/>
                <p:nvPr/>
              </p:nvSpPr>
              <p:spPr>
                <a:xfrm>
                  <a:off x="952100" y="663750"/>
                  <a:ext cx="11325" cy="9725"/>
                </a:xfrm>
                <a:custGeom>
                  <a:rect b="b" l="l" r="r" t="t"/>
                  <a:pathLst>
                    <a:path extrusionOk="0" h="389" w="453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0"/>
                      </a:cubicBezTo>
                      <a:cubicBezTo>
                        <a:pt x="258" y="0"/>
                        <a:pt x="258" y="0"/>
                        <a:pt x="257" y="0"/>
                      </a:cubicBezTo>
                      <a:cubicBezTo>
                        <a:pt x="85" y="0"/>
                        <a:pt x="0" y="208"/>
                        <a:pt x="121" y="330"/>
                      </a:cubicBezTo>
                      <a:cubicBezTo>
                        <a:pt x="161" y="370"/>
                        <a:pt x="210" y="388"/>
                        <a:pt x="258" y="388"/>
                      </a:cubicBezTo>
                      <a:cubicBezTo>
                        <a:pt x="357" y="388"/>
                        <a:pt x="453" y="311"/>
                        <a:pt x="453" y="194"/>
                      </a:cubicBezTo>
                      <a:cubicBezTo>
                        <a:pt x="453" y="87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48" name="Google Shape;5748;p16"/>
                <p:cNvSpPr/>
                <p:nvPr/>
              </p:nvSpPr>
              <p:spPr>
                <a:xfrm>
                  <a:off x="991825" y="6637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1" y="208"/>
                        <a:pt x="124" y="330"/>
                      </a:cubicBezTo>
                      <a:cubicBezTo>
                        <a:pt x="163" y="370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6"/>
                        <a:pt x="368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49" name="Google Shape;5749;p16"/>
                <p:cNvSpPr/>
                <p:nvPr/>
              </p:nvSpPr>
              <p:spPr>
                <a:xfrm>
                  <a:off x="1031600" y="66375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3" y="0"/>
                      </a:moveTo>
                      <a:cubicBezTo>
                        <a:pt x="262" y="0"/>
                        <a:pt x="262" y="0"/>
                        <a:pt x="261" y="0"/>
                      </a:cubicBezTo>
                      <a:cubicBezTo>
                        <a:pt x="260" y="0"/>
                        <a:pt x="259" y="0"/>
                        <a:pt x="259" y="0"/>
                      </a:cubicBezTo>
                      <a:cubicBezTo>
                        <a:pt x="87" y="0"/>
                        <a:pt x="0" y="208"/>
                        <a:pt x="123" y="330"/>
                      </a:cubicBezTo>
                      <a:cubicBezTo>
                        <a:pt x="162" y="370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5" y="194"/>
                      </a:cubicBezTo>
                      <a:cubicBezTo>
                        <a:pt x="455" y="87"/>
                        <a:pt x="368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50" name="Google Shape;5750;p16"/>
                <p:cNvSpPr/>
                <p:nvPr/>
              </p:nvSpPr>
              <p:spPr>
                <a:xfrm>
                  <a:off x="1071350" y="6637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0"/>
                      </a:cubicBezTo>
                      <a:cubicBezTo>
                        <a:pt x="86" y="0"/>
                        <a:pt x="0" y="208"/>
                        <a:pt x="123" y="330"/>
                      </a:cubicBezTo>
                      <a:cubicBezTo>
                        <a:pt x="162" y="370"/>
                        <a:pt x="211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51" name="Google Shape;5751;p16"/>
                <p:cNvSpPr/>
                <p:nvPr/>
              </p:nvSpPr>
              <p:spPr>
                <a:xfrm>
                  <a:off x="1111100" y="6637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0"/>
                      </a:cubicBezTo>
                      <a:cubicBezTo>
                        <a:pt x="259" y="0"/>
                        <a:pt x="258" y="0"/>
                        <a:pt x="257" y="0"/>
                      </a:cubicBezTo>
                      <a:cubicBezTo>
                        <a:pt x="86" y="0"/>
                        <a:pt x="1" y="208"/>
                        <a:pt x="123" y="330"/>
                      </a:cubicBezTo>
                      <a:cubicBezTo>
                        <a:pt x="162" y="370"/>
                        <a:pt x="211" y="388"/>
                        <a:pt x="259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52" name="Google Shape;5752;p16"/>
                <p:cNvSpPr/>
                <p:nvPr/>
              </p:nvSpPr>
              <p:spPr>
                <a:xfrm>
                  <a:off x="1150850" y="6637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0"/>
                      </a:cubicBezTo>
                      <a:cubicBezTo>
                        <a:pt x="87" y="0"/>
                        <a:pt x="0" y="208"/>
                        <a:pt x="123" y="330"/>
                      </a:cubicBezTo>
                      <a:cubicBezTo>
                        <a:pt x="163" y="370"/>
                        <a:pt x="212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9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53" name="Google Shape;5753;p16"/>
                <p:cNvSpPr/>
                <p:nvPr/>
              </p:nvSpPr>
              <p:spPr>
                <a:xfrm>
                  <a:off x="475000" y="6296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1" y="208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54" name="Google Shape;5754;p16"/>
                <p:cNvSpPr/>
                <p:nvPr/>
              </p:nvSpPr>
              <p:spPr>
                <a:xfrm>
                  <a:off x="514750" y="629625"/>
                  <a:ext cx="11350" cy="9700"/>
                </a:xfrm>
                <a:custGeom>
                  <a:rect b="b" l="l" r="r" t="t"/>
                  <a:pathLst>
                    <a:path extrusionOk="0" h="388" w="454">
                      <a:moveTo>
                        <a:pt x="260" y="1"/>
                      </a:moveTo>
                      <a:cubicBezTo>
                        <a:pt x="87" y="1"/>
                        <a:pt x="1" y="208"/>
                        <a:pt x="123" y="331"/>
                      </a:cubicBezTo>
                      <a:cubicBezTo>
                        <a:pt x="163" y="370"/>
                        <a:pt x="212" y="388"/>
                        <a:pt x="259" y="388"/>
                      </a:cubicBezTo>
                      <a:cubicBezTo>
                        <a:pt x="359" y="388"/>
                        <a:pt x="454" y="311"/>
                        <a:pt x="454" y="195"/>
                      </a:cubicBezTo>
                      <a:cubicBezTo>
                        <a:pt x="454" y="87"/>
                        <a:pt x="368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55" name="Google Shape;5755;p16"/>
                <p:cNvSpPr/>
                <p:nvPr/>
              </p:nvSpPr>
              <p:spPr>
                <a:xfrm>
                  <a:off x="554500" y="62962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2" y="1"/>
                      </a:moveTo>
                      <a:cubicBezTo>
                        <a:pt x="87" y="1"/>
                        <a:pt x="1" y="208"/>
                        <a:pt x="124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4" y="312"/>
                        <a:pt x="454" y="195"/>
                      </a:cubicBezTo>
                      <a:cubicBezTo>
                        <a:pt x="454" y="87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56" name="Google Shape;5756;p16"/>
                <p:cNvSpPr/>
                <p:nvPr/>
              </p:nvSpPr>
              <p:spPr>
                <a:xfrm>
                  <a:off x="594250" y="629625"/>
                  <a:ext cx="11400" cy="9725"/>
                </a:xfrm>
                <a:custGeom>
                  <a:rect b="b" l="l" r="r" t="t"/>
                  <a:pathLst>
                    <a:path extrusionOk="0" h="389" w="456">
                      <a:moveTo>
                        <a:pt x="262" y="1"/>
                      </a:moveTo>
                      <a:cubicBezTo>
                        <a:pt x="87" y="1"/>
                        <a:pt x="1" y="210"/>
                        <a:pt x="124" y="331"/>
                      </a:cubicBezTo>
                      <a:cubicBezTo>
                        <a:pt x="164" y="371"/>
                        <a:pt x="212" y="389"/>
                        <a:pt x="260" y="389"/>
                      </a:cubicBezTo>
                      <a:cubicBezTo>
                        <a:pt x="360" y="389"/>
                        <a:pt x="456" y="312"/>
                        <a:pt x="456" y="195"/>
                      </a:cubicBezTo>
                      <a:cubicBezTo>
                        <a:pt x="454" y="87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57" name="Google Shape;5757;p16"/>
                <p:cNvSpPr/>
                <p:nvPr/>
              </p:nvSpPr>
              <p:spPr>
                <a:xfrm>
                  <a:off x="634025" y="62962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1"/>
                      </a:moveTo>
                      <a:cubicBezTo>
                        <a:pt x="88" y="1"/>
                        <a:pt x="0" y="208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2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58" name="Google Shape;5758;p16"/>
                <p:cNvSpPr/>
                <p:nvPr/>
              </p:nvSpPr>
              <p:spPr>
                <a:xfrm>
                  <a:off x="673775" y="62962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1"/>
                      </a:moveTo>
                      <a:cubicBezTo>
                        <a:pt x="88" y="1"/>
                        <a:pt x="0" y="210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2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59" name="Google Shape;5759;p16"/>
                <p:cNvSpPr/>
                <p:nvPr/>
              </p:nvSpPr>
              <p:spPr>
                <a:xfrm>
                  <a:off x="713525" y="629625"/>
                  <a:ext cx="11400" cy="9725"/>
                </a:xfrm>
                <a:custGeom>
                  <a:rect b="b" l="l" r="r" t="t"/>
                  <a:pathLst>
                    <a:path extrusionOk="0" h="389" w="456">
                      <a:moveTo>
                        <a:pt x="261" y="1"/>
                      </a:moveTo>
                      <a:cubicBezTo>
                        <a:pt x="88" y="1"/>
                        <a:pt x="0" y="208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60" y="389"/>
                        <a:pt x="455" y="312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60" name="Google Shape;5760;p16"/>
                <p:cNvSpPr/>
                <p:nvPr/>
              </p:nvSpPr>
              <p:spPr>
                <a:xfrm>
                  <a:off x="753300" y="62962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0" y="1"/>
                      </a:moveTo>
                      <a:cubicBezTo>
                        <a:pt x="87" y="1"/>
                        <a:pt x="1" y="210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9" y="389"/>
                        <a:pt x="454" y="312"/>
                        <a:pt x="454" y="195"/>
                      </a:cubicBezTo>
                      <a:cubicBezTo>
                        <a:pt x="454" y="87"/>
                        <a:pt x="366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61" name="Google Shape;5761;p16"/>
                <p:cNvSpPr/>
                <p:nvPr/>
              </p:nvSpPr>
              <p:spPr>
                <a:xfrm>
                  <a:off x="793075" y="6296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1"/>
                      </a:moveTo>
                      <a:cubicBezTo>
                        <a:pt x="87" y="1"/>
                        <a:pt x="0" y="208"/>
                        <a:pt x="121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2"/>
                        <a:pt x="453" y="195"/>
                      </a:cubicBezTo>
                      <a:cubicBezTo>
                        <a:pt x="453" y="87"/>
                        <a:pt x="365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62" name="Google Shape;5762;p16"/>
                <p:cNvSpPr/>
                <p:nvPr/>
              </p:nvSpPr>
              <p:spPr>
                <a:xfrm>
                  <a:off x="832825" y="6296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1"/>
                      </a:moveTo>
                      <a:cubicBezTo>
                        <a:pt x="87" y="1"/>
                        <a:pt x="0" y="210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2"/>
                        <a:pt x="453" y="195"/>
                      </a:cubicBezTo>
                      <a:cubicBezTo>
                        <a:pt x="453" y="87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63" name="Google Shape;5763;p16"/>
                <p:cNvSpPr/>
                <p:nvPr/>
              </p:nvSpPr>
              <p:spPr>
                <a:xfrm>
                  <a:off x="872575" y="6296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2" y="1"/>
                      </a:moveTo>
                      <a:cubicBezTo>
                        <a:pt x="261" y="1"/>
                        <a:pt x="260" y="1"/>
                        <a:pt x="260" y="1"/>
                      </a:cubicBezTo>
                      <a:cubicBezTo>
                        <a:pt x="85" y="1"/>
                        <a:pt x="0" y="210"/>
                        <a:pt x="123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8"/>
                        <a:pt x="367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64" name="Google Shape;5764;p16"/>
                <p:cNvSpPr/>
                <p:nvPr/>
              </p:nvSpPr>
              <p:spPr>
                <a:xfrm>
                  <a:off x="912325" y="6296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1"/>
                      </a:moveTo>
                      <a:cubicBezTo>
                        <a:pt x="86" y="1"/>
                        <a:pt x="1" y="209"/>
                        <a:pt x="122" y="331"/>
                      </a:cubicBezTo>
                      <a:cubicBezTo>
                        <a:pt x="162" y="371"/>
                        <a:pt x="211" y="389"/>
                        <a:pt x="258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1" y="1"/>
                      </a:cubicBezTo>
                      <a:cubicBezTo>
                        <a:pt x="261" y="1"/>
                        <a:pt x="260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65" name="Google Shape;5765;p16"/>
                <p:cNvSpPr/>
                <p:nvPr/>
              </p:nvSpPr>
              <p:spPr>
                <a:xfrm>
                  <a:off x="952075" y="6296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1" y="208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66" name="Google Shape;5766;p16"/>
                <p:cNvSpPr/>
                <p:nvPr/>
              </p:nvSpPr>
              <p:spPr>
                <a:xfrm>
                  <a:off x="991825" y="6296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1" y="210"/>
                        <a:pt x="124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9" y="389"/>
                        <a:pt x="454" y="312"/>
                        <a:pt x="454" y="195"/>
                      </a:cubicBezTo>
                      <a:cubicBezTo>
                        <a:pt x="454" y="87"/>
                        <a:pt x="368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67" name="Google Shape;5767;p16"/>
                <p:cNvSpPr/>
                <p:nvPr/>
              </p:nvSpPr>
              <p:spPr>
                <a:xfrm>
                  <a:off x="1031575" y="629625"/>
                  <a:ext cx="11400" cy="9725"/>
                </a:xfrm>
                <a:custGeom>
                  <a:rect b="b" l="l" r="r" t="t"/>
                  <a:pathLst>
                    <a:path extrusionOk="0" h="389" w="456">
                      <a:moveTo>
                        <a:pt x="262" y="1"/>
                      </a:moveTo>
                      <a:cubicBezTo>
                        <a:pt x="89" y="1"/>
                        <a:pt x="1" y="208"/>
                        <a:pt x="124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60" y="389"/>
                        <a:pt x="456" y="312"/>
                        <a:pt x="456" y="195"/>
                      </a:cubicBezTo>
                      <a:cubicBezTo>
                        <a:pt x="456" y="87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68" name="Google Shape;5768;p16"/>
                <p:cNvSpPr/>
                <p:nvPr/>
              </p:nvSpPr>
              <p:spPr>
                <a:xfrm>
                  <a:off x="1071350" y="6296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1"/>
                      </a:moveTo>
                      <a:cubicBezTo>
                        <a:pt x="86" y="1"/>
                        <a:pt x="0" y="210"/>
                        <a:pt x="123" y="331"/>
                      </a:cubicBezTo>
                      <a:cubicBezTo>
                        <a:pt x="162" y="371"/>
                        <a:pt x="211" y="389"/>
                        <a:pt x="258" y="389"/>
                      </a:cubicBezTo>
                      <a:cubicBezTo>
                        <a:pt x="358" y="389"/>
                        <a:pt x="453" y="312"/>
                        <a:pt x="453" y="195"/>
                      </a:cubicBezTo>
                      <a:cubicBezTo>
                        <a:pt x="453" y="87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69" name="Google Shape;5769;p16"/>
                <p:cNvSpPr/>
                <p:nvPr/>
              </p:nvSpPr>
              <p:spPr>
                <a:xfrm>
                  <a:off x="1111100" y="6296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1"/>
                      </a:moveTo>
                      <a:cubicBezTo>
                        <a:pt x="87" y="1"/>
                        <a:pt x="0" y="208"/>
                        <a:pt x="123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3" y="312"/>
                        <a:pt x="453" y="195"/>
                      </a:cubicBezTo>
                      <a:cubicBezTo>
                        <a:pt x="453" y="87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70" name="Google Shape;5770;p16"/>
                <p:cNvSpPr/>
                <p:nvPr/>
              </p:nvSpPr>
              <p:spPr>
                <a:xfrm>
                  <a:off x="514750" y="595525"/>
                  <a:ext cx="11350" cy="9700"/>
                </a:xfrm>
                <a:custGeom>
                  <a:rect b="b" l="l" r="r" t="t"/>
                  <a:pathLst>
                    <a:path extrusionOk="0" h="388" w="454">
                      <a:moveTo>
                        <a:pt x="263" y="0"/>
                      </a:moveTo>
                      <a:cubicBezTo>
                        <a:pt x="262" y="0"/>
                        <a:pt x="261" y="0"/>
                        <a:pt x="260" y="1"/>
                      </a:cubicBezTo>
                      <a:cubicBezTo>
                        <a:pt x="87" y="1"/>
                        <a:pt x="1" y="208"/>
                        <a:pt x="123" y="331"/>
                      </a:cubicBezTo>
                      <a:cubicBezTo>
                        <a:pt x="163" y="370"/>
                        <a:pt x="211" y="388"/>
                        <a:pt x="258" y="388"/>
                      </a:cubicBezTo>
                      <a:cubicBezTo>
                        <a:pt x="358" y="388"/>
                        <a:pt x="454" y="311"/>
                        <a:pt x="454" y="195"/>
                      </a:cubicBezTo>
                      <a:cubicBezTo>
                        <a:pt x="454" y="88"/>
                        <a:pt x="369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71" name="Google Shape;5771;p16"/>
                <p:cNvSpPr/>
                <p:nvPr/>
              </p:nvSpPr>
              <p:spPr>
                <a:xfrm>
                  <a:off x="554525" y="5955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3" y="0"/>
                      </a:moveTo>
                      <a:cubicBezTo>
                        <a:pt x="262" y="0"/>
                        <a:pt x="261" y="0"/>
                        <a:pt x="261" y="1"/>
                      </a:cubicBezTo>
                      <a:cubicBezTo>
                        <a:pt x="260" y="1"/>
                        <a:pt x="259" y="1"/>
                        <a:pt x="259" y="1"/>
                      </a:cubicBezTo>
                      <a:cubicBezTo>
                        <a:pt x="86" y="1"/>
                        <a:pt x="0" y="209"/>
                        <a:pt x="123" y="331"/>
                      </a:cubicBezTo>
                      <a:cubicBezTo>
                        <a:pt x="162" y="371"/>
                        <a:pt x="211" y="389"/>
                        <a:pt x="258" y="389"/>
                      </a:cubicBezTo>
                      <a:cubicBezTo>
                        <a:pt x="358" y="389"/>
                        <a:pt x="453" y="311"/>
                        <a:pt x="453" y="195"/>
                      </a:cubicBezTo>
                      <a:cubicBezTo>
                        <a:pt x="453" y="88"/>
                        <a:pt x="368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72" name="Google Shape;5772;p16"/>
                <p:cNvSpPr/>
                <p:nvPr/>
              </p:nvSpPr>
              <p:spPr>
                <a:xfrm>
                  <a:off x="594250" y="595525"/>
                  <a:ext cx="11400" cy="9725"/>
                </a:xfrm>
                <a:custGeom>
                  <a:rect b="b" l="l" r="r" t="t"/>
                  <a:pathLst>
                    <a:path extrusionOk="0" h="389" w="456">
                      <a:moveTo>
                        <a:pt x="262" y="1"/>
                      </a:moveTo>
                      <a:cubicBezTo>
                        <a:pt x="87" y="1"/>
                        <a:pt x="1" y="208"/>
                        <a:pt x="124" y="331"/>
                      </a:cubicBezTo>
                      <a:cubicBezTo>
                        <a:pt x="164" y="371"/>
                        <a:pt x="212" y="389"/>
                        <a:pt x="260" y="389"/>
                      </a:cubicBezTo>
                      <a:cubicBezTo>
                        <a:pt x="360" y="389"/>
                        <a:pt x="456" y="311"/>
                        <a:pt x="456" y="195"/>
                      </a:cubicBezTo>
                      <a:cubicBezTo>
                        <a:pt x="456" y="87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73" name="Google Shape;5773;p16"/>
                <p:cNvSpPr/>
                <p:nvPr/>
              </p:nvSpPr>
              <p:spPr>
                <a:xfrm>
                  <a:off x="634025" y="59552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4" y="0"/>
                      </a:moveTo>
                      <a:cubicBezTo>
                        <a:pt x="263" y="0"/>
                        <a:pt x="262" y="0"/>
                        <a:pt x="261" y="1"/>
                      </a:cubicBezTo>
                      <a:cubicBezTo>
                        <a:pt x="260" y="1"/>
                        <a:pt x="260" y="1"/>
                        <a:pt x="259" y="1"/>
                      </a:cubicBezTo>
                      <a:cubicBezTo>
                        <a:pt x="87" y="1"/>
                        <a:pt x="1" y="209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9" y="389"/>
                        <a:pt x="454" y="311"/>
                        <a:pt x="455" y="195"/>
                      </a:cubicBezTo>
                      <a:cubicBezTo>
                        <a:pt x="455" y="88"/>
                        <a:pt x="368" y="0"/>
                        <a:pt x="26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74" name="Google Shape;5774;p16"/>
                <p:cNvSpPr/>
                <p:nvPr/>
              </p:nvSpPr>
              <p:spPr>
                <a:xfrm>
                  <a:off x="673775" y="59552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1"/>
                      </a:moveTo>
                      <a:cubicBezTo>
                        <a:pt x="88" y="1"/>
                        <a:pt x="0" y="208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1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75" name="Google Shape;5775;p16"/>
                <p:cNvSpPr/>
                <p:nvPr/>
              </p:nvSpPr>
              <p:spPr>
                <a:xfrm>
                  <a:off x="713525" y="595525"/>
                  <a:ext cx="11400" cy="9725"/>
                </a:xfrm>
                <a:custGeom>
                  <a:rect b="b" l="l" r="r" t="t"/>
                  <a:pathLst>
                    <a:path extrusionOk="0" h="389" w="456">
                      <a:moveTo>
                        <a:pt x="264" y="0"/>
                      </a:moveTo>
                      <a:cubicBezTo>
                        <a:pt x="263" y="0"/>
                        <a:pt x="262" y="0"/>
                        <a:pt x="261" y="1"/>
                      </a:cubicBezTo>
                      <a:cubicBezTo>
                        <a:pt x="260" y="1"/>
                        <a:pt x="260" y="1"/>
                        <a:pt x="259" y="1"/>
                      </a:cubicBezTo>
                      <a:cubicBezTo>
                        <a:pt x="88" y="1"/>
                        <a:pt x="1" y="209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60" y="389"/>
                        <a:pt x="455" y="311"/>
                        <a:pt x="455" y="195"/>
                      </a:cubicBezTo>
                      <a:cubicBezTo>
                        <a:pt x="455" y="88"/>
                        <a:pt x="369" y="0"/>
                        <a:pt x="26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76" name="Google Shape;5776;p16"/>
                <p:cNvSpPr/>
                <p:nvPr/>
              </p:nvSpPr>
              <p:spPr>
                <a:xfrm>
                  <a:off x="753300" y="59552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3" y="0"/>
                      </a:moveTo>
                      <a:cubicBezTo>
                        <a:pt x="262" y="0"/>
                        <a:pt x="261" y="0"/>
                        <a:pt x="260" y="1"/>
                      </a:cubicBezTo>
                      <a:cubicBezTo>
                        <a:pt x="87" y="1"/>
                        <a:pt x="1" y="208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9" y="389"/>
                        <a:pt x="454" y="311"/>
                        <a:pt x="454" y="195"/>
                      </a:cubicBezTo>
                      <a:cubicBezTo>
                        <a:pt x="454" y="88"/>
                        <a:pt x="368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77" name="Google Shape;5777;p16"/>
                <p:cNvSpPr/>
                <p:nvPr/>
              </p:nvSpPr>
              <p:spPr>
                <a:xfrm>
                  <a:off x="793075" y="5955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1"/>
                      </a:cubicBezTo>
                      <a:cubicBezTo>
                        <a:pt x="259" y="1"/>
                        <a:pt x="258" y="1"/>
                        <a:pt x="257" y="1"/>
                      </a:cubicBezTo>
                      <a:cubicBezTo>
                        <a:pt x="86" y="1"/>
                        <a:pt x="1" y="209"/>
                        <a:pt x="121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1"/>
                        <a:pt x="453" y="195"/>
                      </a:cubicBezTo>
                      <a:cubicBezTo>
                        <a:pt x="453" y="88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78" name="Google Shape;5778;p16"/>
                <p:cNvSpPr/>
                <p:nvPr/>
              </p:nvSpPr>
              <p:spPr>
                <a:xfrm>
                  <a:off x="832825" y="5955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1"/>
                      </a:cubicBezTo>
                      <a:cubicBezTo>
                        <a:pt x="87" y="1"/>
                        <a:pt x="0" y="208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1"/>
                        <a:pt x="453" y="195"/>
                      </a:cubicBezTo>
                      <a:cubicBezTo>
                        <a:pt x="453" y="88"/>
                        <a:pt x="369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79" name="Google Shape;5779;p16"/>
                <p:cNvSpPr/>
                <p:nvPr/>
              </p:nvSpPr>
              <p:spPr>
                <a:xfrm>
                  <a:off x="872575" y="5955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2" y="0"/>
                      </a:moveTo>
                      <a:cubicBezTo>
                        <a:pt x="261" y="0"/>
                        <a:pt x="260" y="0"/>
                        <a:pt x="260" y="1"/>
                      </a:cubicBezTo>
                      <a:cubicBezTo>
                        <a:pt x="85" y="1"/>
                        <a:pt x="0" y="210"/>
                        <a:pt x="123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4" y="311"/>
                        <a:pt x="454" y="195"/>
                      </a:cubicBezTo>
                      <a:cubicBezTo>
                        <a:pt x="454" y="88"/>
                        <a:pt x="367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80" name="Google Shape;5780;p16"/>
                <p:cNvSpPr/>
                <p:nvPr/>
              </p:nvSpPr>
              <p:spPr>
                <a:xfrm>
                  <a:off x="912325" y="5955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1"/>
                      </a:moveTo>
                      <a:cubicBezTo>
                        <a:pt x="86" y="1"/>
                        <a:pt x="1" y="209"/>
                        <a:pt x="122" y="331"/>
                      </a:cubicBezTo>
                      <a:cubicBezTo>
                        <a:pt x="162" y="371"/>
                        <a:pt x="211" y="389"/>
                        <a:pt x="258" y="389"/>
                      </a:cubicBezTo>
                      <a:cubicBezTo>
                        <a:pt x="358" y="389"/>
                        <a:pt x="454" y="311"/>
                        <a:pt x="454" y="195"/>
                      </a:cubicBezTo>
                      <a:cubicBezTo>
                        <a:pt x="454" y="87"/>
                        <a:pt x="367" y="1"/>
                        <a:pt x="261" y="1"/>
                      </a:cubicBezTo>
                      <a:cubicBezTo>
                        <a:pt x="261" y="1"/>
                        <a:pt x="260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81" name="Google Shape;5781;p16"/>
                <p:cNvSpPr/>
                <p:nvPr/>
              </p:nvSpPr>
              <p:spPr>
                <a:xfrm>
                  <a:off x="952100" y="595525"/>
                  <a:ext cx="11325" cy="9725"/>
                </a:xfrm>
                <a:custGeom>
                  <a:rect b="b" l="l" r="r" t="t"/>
                  <a:pathLst>
                    <a:path extrusionOk="0" h="389" w="453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1"/>
                      </a:cubicBezTo>
                      <a:cubicBezTo>
                        <a:pt x="258" y="1"/>
                        <a:pt x="258" y="1"/>
                        <a:pt x="257" y="1"/>
                      </a:cubicBezTo>
                      <a:cubicBezTo>
                        <a:pt x="85" y="1"/>
                        <a:pt x="0" y="209"/>
                        <a:pt x="121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7" y="389"/>
                        <a:pt x="453" y="311"/>
                        <a:pt x="453" y="195"/>
                      </a:cubicBezTo>
                      <a:cubicBezTo>
                        <a:pt x="453" y="88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82" name="Google Shape;5782;p16"/>
                <p:cNvSpPr/>
                <p:nvPr/>
              </p:nvSpPr>
              <p:spPr>
                <a:xfrm>
                  <a:off x="991825" y="5955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1" y="208"/>
                        <a:pt x="124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9" y="389"/>
                        <a:pt x="454" y="311"/>
                        <a:pt x="454" y="195"/>
                      </a:cubicBezTo>
                      <a:cubicBezTo>
                        <a:pt x="454" y="87"/>
                        <a:pt x="368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83" name="Google Shape;5783;p16"/>
                <p:cNvSpPr/>
                <p:nvPr/>
              </p:nvSpPr>
              <p:spPr>
                <a:xfrm>
                  <a:off x="1031600" y="59552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3" y="0"/>
                      </a:moveTo>
                      <a:cubicBezTo>
                        <a:pt x="262" y="0"/>
                        <a:pt x="262" y="0"/>
                        <a:pt x="261" y="1"/>
                      </a:cubicBezTo>
                      <a:cubicBezTo>
                        <a:pt x="260" y="1"/>
                        <a:pt x="259" y="1"/>
                        <a:pt x="259" y="1"/>
                      </a:cubicBezTo>
                      <a:cubicBezTo>
                        <a:pt x="87" y="1"/>
                        <a:pt x="0" y="209"/>
                        <a:pt x="123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4" y="311"/>
                        <a:pt x="455" y="195"/>
                      </a:cubicBezTo>
                      <a:cubicBezTo>
                        <a:pt x="455" y="88"/>
                        <a:pt x="368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84" name="Google Shape;5784;p16"/>
                <p:cNvSpPr/>
                <p:nvPr/>
              </p:nvSpPr>
              <p:spPr>
                <a:xfrm>
                  <a:off x="1071350" y="5955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1"/>
                      </a:cubicBezTo>
                      <a:cubicBezTo>
                        <a:pt x="86" y="1"/>
                        <a:pt x="0" y="208"/>
                        <a:pt x="123" y="331"/>
                      </a:cubicBezTo>
                      <a:cubicBezTo>
                        <a:pt x="162" y="371"/>
                        <a:pt x="211" y="389"/>
                        <a:pt x="258" y="389"/>
                      </a:cubicBezTo>
                      <a:cubicBezTo>
                        <a:pt x="358" y="389"/>
                        <a:pt x="453" y="311"/>
                        <a:pt x="453" y="195"/>
                      </a:cubicBezTo>
                      <a:cubicBezTo>
                        <a:pt x="453" y="88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85" name="Google Shape;5785;p16"/>
                <p:cNvSpPr/>
                <p:nvPr/>
              </p:nvSpPr>
              <p:spPr>
                <a:xfrm>
                  <a:off x="594250" y="561425"/>
                  <a:ext cx="11400" cy="9725"/>
                </a:xfrm>
                <a:custGeom>
                  <a:rect b="b" l="l" r="r" t="t"/>
                  <a:pathLst>
                    <a:path extrusionOk="0" h="389" w="456">
                      <a:moveTo>
                        <a:pt x="262" y="0"/>
                      </a:moveTo>
                      <a:cubicBezTo>
                        <a:pt x="87" y="0"/>
                        <a:pt x="1" y="209"/>
                        <a:pt x="124" y="331"/>
                      </a:cubicBezTo>
                      <a:cubicBezTo>
                        <a:pt x="164" y="371"/>
                        <a:pt x="212" y="388"/>
                        <a:pt x="260" y="388"/>
                      </a:cubicBezTo>
                      <a:cubicBezTo>
                        <a:pt x="360" y="388"/>
                        <a:pt x="456" y="311"/>
                        <a:pt x="456" y="194"/>
                      </a:cubicBezTo>
                      <a:cubicBezTo>
                        <a:pt x="454" y="87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86" name="Google Shape;5786;p16"/>
                <p:cNvSpPr/>
                <p:nvPr/>
              </p:nvSpPr>
              <p:spPr>
                <a:xfrm>
                  <a:off x="634025" y="56142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0"/>
                      </a:moveTo>
                      <a:cubicBezTo>
                        <a:pt x="88" y="0"/>
                        <a:pt x="0" y="208"/>
                        <a:pt x="123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5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87" name="Google Shape;5787;p16"/>
                <p:cNvSpPr/>
                <p:nvPr/>
              </p:nvSpPr>
              <p:spPr>
                <a:xfrm>
                  <a:off x="673775" y="56142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0"/>
                      </a:moveTo>
                      <a:cubicBezTo>
                        <a:pt x="88" y="0"/>
                        <a:pt x="0" y="209"/>
                        <a:pt x="123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5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88" name="Google Shape;5788;p16"/>
                <p:cNvSpPr/>
                <p:nvPr/>
              </p:nvSpPr>
              <p:spPr>
                <a:xfrm>
                  <a:off x="713525" y="561425"/>
                  <a:ext cx="11400" cy="9725"/>
                </a:xfrm>
                <a:custGeom>
                  <a:rect b="b" l="l" r="r" t="t"/>
                  <a:pathLst>
                    <a:path extrusionOk="0" h="389" w="456">
                      <a:moveTo>
                        <a:pt x="261" y="0"/>
                      </a:moveTo>
                      <a:cubicBezTo>
                        <a:pt x="88" y="0"/>
                        <a:pt x="0" y="208"/>
                        <a:pt x="123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60" y="388"/>
                        <a:pt x="455" y="311"/>
                        <a:pt x="455" y="194"/>
                      </a:cubicBezTo>
                      <a:cubicBezTo>
                        <a:pt x="455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89" name="Google Shape;5789;p16"/>
                <p:cNvSpPr/>
                <p:nvPr/>
              </p:nvSpPr>
              <p:spPr>
                <a:xfrm>
                  <a:off x="753300" y="56142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0" y="0"/>
                      </a:moveTo>
                      <a:cubicBezTo>
                        <a:pt x="87" y="0"/>
                        <a:pt x="1" y="209"/>
                        <a:pt x="122" y="331"/>
                      </a:cubicBezTo>
                      <a:cubicBezTo>
                        <a:pt x="162" y="371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6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90" name="Google Shape;5790;p16"/>
                <p:cNvSpPr/>
                <p:nvPr/>
              </p:nvSpPr>
              <p:spPr>
                <a:xfrm>
                  <a:off x="793075" y="5614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7" y="0"/>
                        <a:pt x="0" y="208"/>
                        <a:pt x="121" y="331"/>
                      </a:cubicBezTo>
                      <a:cubicBezTo>
                        <a:pt x="161" y="371"/>
                        <a:pt x="210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5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91" name="Google Shape;5791;p16"/>
                <p:cNvSpPr/>
                <p:nvPr/>
              </p:nvSpPr>
              <p:spPr>
                <a:xfrm>
                  <a:off x="832825" y="5614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7" y="0"/>
                        <a:pt x="0" y="209"/>
                        <a:pt x="122" y="331"/>
                      </a:cubicBezTo>
                      <a:cubicBezTo>
                        <a:pt x="161" y="371"/>
                        <a:pt x="210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92" name="Google Shape;5792;p16"/>
                <p:cNvSpPr/>
                <p:nvPr/>
              </p:nvSpPr>
              <p:spPr>
                <a:xfrm>
                  <a:off x="872575" y="5614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5" y="0"/>
                        <a:pt x="0" y="209"/>
                        <a:pt x="123" y="332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8" y="389"/>
                        <a:pt x="454" y="311"/>
                        <a:pt x="454" y="194"/>
                      </a:cubicBezTo>
                      <a:cubicBezTo>
                        <a:pt x="454" y="87"/>
                        <a:pt x="366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93" name="Google Shape;5793;p16"/>
                <p:cNvSpPr/>
                <p:nvPr/>
              </p:nvSpPr>
              <p:spPr>
                <a:xfrm>
                  <a:off x="912325" y="5614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6" y="0"/>
                        <a:pt x="1" y="210"/>
                        <a:pt x="122" y="331"/>
                      </a:cubicBezTo>
                      <a:cubicBezTo>
                        <a:pt x="162" y="371"/>
                        <a:pt x="211" y="388"/>
                        <a:pt x="258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1" y="0"/>
                      </a:cubicBezTo>
                      <a:cubicBezTo>
                        <a:pt x="261" y="0"/>
                        <a:pt x="260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94" name="Google Shape;5794;p16"/>
                <p:cNvSpPr/>
                <p:nvPr/>
              </p:nvSpPr>
              <p:spPr>
                <a:xfrm>
                  <a:off x="952075" y="5614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1" y="208"/>
                        <a:pt x="122" y="331"/>
                      </a:cubicBezTo>
                      <a:cubicBezTo>
                        <a:pt x="162" y="371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95" name="Google Shape;5795;p16"/>
                <p:cNvSpPr/>
                <p:nvPr/>
              </p:nvSpPr>
              <p:spPr>
                <a:xfrm>
                  <a:off x="991825" y="5614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1" y="209"/>
                        <a:pt x="124" y="331"/>
                      </a:cubicBezTo>
                      <a:cubicBezTo>
                        <a:pt x="163" y="371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8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96" name="Google Shape;5796;p16"/>
                <p:cNvSpPr/>
                <p:nvPr/>
              </p:nvSpPr>
              <p:spPr>
                <a:xfrm>
                  <a:off x="673775" y="527300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1" y="1"/>
                      </a:moveTo>
                      <a:cubicBezTo>
                        <a:pt x="88" y="1"/>
                        <a:pt x="0" y="210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2"/>
                        <a:pt x="455" y="195"/>
                      </a:cubicBezTo>
                      <a:cubicBezTo>
                        <a:pt x="453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97" name="Google Shape;5797;p16"/>
                <p:cNvSpPr/>
                <p:nvPr/>
              </p:nvSpPr>
              <p:spPr>
                <a:xfrm>
                  <a:off x="713525" y="527300"/>
                  <a:ext cx="11400" cy="9750"/>
                </a:xfrm>
                <a:custGeom>
                  <a:rect b="b" l="l" r="r" t="t"/>
                  <a:pathLst>
                    <a:path extrusionOk="0" h="390" w="456">
                      <a:moveTo>
                        <a:pt x="261" y="1"/>
                      </a:moveTo>
                      <a:cubicBezTo>
                        <a:pt x="88" y="1"/>
                        <a:pt x="0" y="209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60" y="389"/>
                        <a:pt x="455" y="312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98" name="Google Shape;5798;p16"/>
                <p:cNvSpPr/>
                <p:nvPr/>
              </p:nvSpPr>
              <p:spPr>
                <a:xfrm>
                  <a:off x="753300" y="527300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0" y="1"/>
                      </a:moveTo>
                      <a:cubicBezTo>
                        <a:pt x="87" y="1"/>
                        <a:pt x="1" y="210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9" y="389"/>
                        <a:pt x="454" y="312"/>
                        <a:pt x="454" y="195"/>
                      </a:cubicBezTo>
                      <a:cubicBezTo>
                        <a:pt x="454" y="87"/>
                        <a:pt x="366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99" name="Google Shape;5799;p16"/>
                <p:cNvSpPr/>
                <p:nvPr/>
              </p:nvSpPr>
              <p:spPr>
                <a:xfrm>
                  <a:off x="793075" y="527300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59" y="1"/>
                      </a:moveTo>
                      <a:cubicBezTo>
                        <a:pt x="87" y="1"/>
                        <a:pt x="0" y="209"/>
                        <a:pt x="121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2"/>
                        <a:pt x="453" y="195"/>
                      </a:cubicBezTo>
                      <a:cubicBezTo>
                        <a:pt x="453" y="87"/>
                        <a:pt x="365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00" name="Google Shape;5800;p16"/>
                <p:cNvSpPr/>
                <p:nvPr/>
              </p:nvSpPr>
              <p:spPr>
                <a:xfrm>
                  <a:off x="832825" y="527300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59" y="1"/>
                      </a:moveTo>
                      <a:cubicBezTo>
                        <a:pt x="87" y="1"/>
                        <a:pt x="0" y="210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2"/>
                        <a:pt x="453" y="195"/>
                      </a:cubicBezTo>
                      <a:cubicBezTo>
                        <a:pt x="453" y="87"/>
                        <a:pt x="366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01" name="Google Shape;5801;p16"/>
                <p:cNvSpPr/>
                <p:nvPr/>
              </p:nvSpPr>
              <p:spPr>
                <a:xfrm>
                  <a:off x="872575" y="527300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60" y="1"/>
                      </a:moveTo>
                      <a:cubicBezTo>
                        <a:pt x="85" y="1"/>
                        <a:pt x="0" y="210"/>
                        <a:pt x="123" y="333"/>
                      </a:cubicBezTo>
                      <a:cubicBezTo>
                        <a:pt x="163" y="372"/>
                        <a:pt x="211" y="390"/>
                        <a:pt x="259" y="390"/>
                      </a:cubicBezTo>
                      <a:cubicBezTo>
                        <a:pt x="358" y="390"/>
                        <a:pt x="454" y="312"/>
                        <a:pt x="454" y="195"/>
                      </a:cubicBezTo>
                      <a:cubicBezTo>
                        <a:pt x="454" y="87"/>
                        <a:pt x="366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02" name="Google Shape;5802;p16"/>
                <p:cNvSpPr/>
                <p:nvPr/>
              </p:nvSpPr>
              <p:spPr>
                <a:xfrm>
                  <a:off x="912325" y="527300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61" y="1"/>
                      </a:moveTo>
                      <a:cubicBezTo>
                        <a:pt x="87" y="1"/>
                        <a:pt x="1" y="210"/>
                        <a:pt x="122" y="333"/>
                      </a:cubicBezTo>
                      <a:cubicBezTo>
                        <a:pt x="161" y="372"/>
                        <a:pt x="210" y="390"/>
                        <a:pt x="258" y="390"/>
                      </a:cubicBezTo>
                      <a:cubicBezTo>
                        <a:pt x="358" y="390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03" name="Google Shape;5803;p16"/>
                <p:cNvSpPr/>
                <p:nvPr/>
              </p:nvSpPr>
              <p:spPr>
                <a:xfrm>
                  <a:off x="594250" y="1584550"/>
                  <a:ext cx="11400" cy="9725"/>
                </a:xfrm>
                <a:custGeom>
                  <a:rect b="b" l="l" r="r" t="t"/>
                  <a:pathLst>
                    <a:path extrusionOk="0" h="389" w="456">
                      <a:moveTo>
                        <a:pt x="262" y="0"/>
                      </a:moveTo>
                      <a:cubicBezTo>
                        <a:pt x="87" y="0"/>
                        <a:pt x="1" y="209"/>
                        <a:pt x="124" y="330"/>
                      </a:cubicBezTo>
                      <a:cubicBezTo>
                        <a:pt x="164" y="370"/>
                        <a:pt x="212" y="388"/>
                        <a:pt x="260" y="388"/>
                      </a:cubicBezTo>
                      <a:cubicBezTo>
                        <a:pt x="360" y="388"/>
                        <a:pt x="456" y="311"/>
                        <a:pt x="456" y="194"/>
                      </a:cubicBezTo>
                      <a:cubicBezTo>
                        <a:pt x="454" y="86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04" name="Google Shape;5804;p16"/>
                <p:cNvSpPr/>
                <p:nvPr/>
              </p:nvSpPr>
              <p:spPr>
                <a:xfrm>
                  <a:off x="634025" y="158455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0"/>
                      </a:moveTo>
                      <a:cubicBezTo>
                        <a:pt x="88" y="0"/>
                        <a:pt x="0" y="208"/>
                        <a:pt x="123" y="330"/>
                      </a:cubicBezTo>
                      <a:cubicBezTo>
                        <a:pt x="163" y="370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3" y="86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05" name="Google Shape;5805;p16"/>
                <p:cNvSpPr/>
                <p:nvPr/>
              </p:nvSpPr>
              <p:spPr>
                <a:xfrm>
                  <a:off x="673775" y="158455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0"/>
                      </a:moveTo>
                      <a:cubicBezTo>
                        <a:pt x="88" y="0"/>
                        <a:pt x="0" y="209"/>
                        <a:pt x="123" y="330"/>
                      </a:cubicBezTo>
                      <a:cubicBezTo>
                        <a:pt x="163" y="370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3" y="86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06" name="Google Shape;5806;p16"/>
                <p:cNvSpPr/>
                <p:nvPr/>
              </p:nvSpPr>
              <p:spPr>
                <a:xfrm>
                  <a:off x="713525" y="1584550"/>
                  <a:ext cx="11400" cy="9725"/>
                </a:xfrm>
                <a:custGeom>
                  <a:rect b="b" l="l" r="r" t="t"/>
                  <a:pathLst>
                    <a:path extrusionOk="0" h="389" w="456">
                      <a:moveTo>
                        <a:pt x="261" y="0"/>
                      </a:moveTo>
                      <a:cubicBezTo>
                        <a:pt x="88" y="0"/>
                        <a:pt x="0" y="208"/>
                        <a:pt x="123" y="330"/>
                      </a:cubicBezTo>
                      <a:cubicBezTo>
                        <a:pt x="163" y="370"/>
                        <a:pt x="212" y="388"/>
                        <a:pt x="260" y="388"/>
                      </a:cubicBezTo>
                      <a:cubicBezTo>
                        <a:pt x="360" y="388"/>
                        <a:pt x="455" y="311"/>
                        <a:pt x="455" y="194"/>
                      </a:cubicBezTo>
                      <a:cubicBezTo>
                        <a:pt x="455" y="86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07" name="Google Shape;5807;p16"/>
                <p:cNvSpPr/>
                <p:nvPr/>
              </p:nvSpPr>
              <p:spPr>
                <a:xfrm>
                  <a:off x="753300" y="158455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0" y="0"/>
                      </a:moveTo>
                      <a:cubicBezTo>
                        <a:pt x="87" y="0"/>
                        <a:pt x="1" y="209"/>
                        <a:pt x="122" y="330"/>
                      </a:cubicBezTo>
                      <a:cubicBezTo>
                        <a:pt x="162" y="370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6"/>
                        <a:pt x="366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08" name="Google Shape;5808;p16"/>
                <p:cNvSpPr/>
                <p:nvPr/>
              </p:nvSpPr>
              <p:spPr>
                <a:xfrm>
                  <a:off x="793075" y="15845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7" y="0"/>
                        <a:pt x="0" y="208"/>
                        <a:pt x="121" y="330"/>
                      </a:cubicBezTo>
                      <a:cubicBezTo>
                        <a:pt x="161" y="370"/>
                        <a:pt x="210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6"/>
                        <a:pt x="365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09" name="Google Shape;5809;p16"/>
                <p:cNvSpPr/>
                <p:nvPr/>
              </p:nvSpPr>
              <p:spPr>
                <a:xfrm>
                  <a:off x="832825" y="15845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7" y="0"/>
                        <a:pt x="0" y="209"/>
                        <a:pt x="122" y="330"/>
                      </a:cubicBezTo>
                      <a:cubicBezTo>
                        <a:pt x="161" y="370"/>
                        <a:pt x="210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6"/>
                        <a:pt x="366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10" name="Google Shape;5810;p16"/>
                <p:cNvSpPr/>
                <p:nvPr/>
              </p:nvSpPr>
              <p:spPr>
                <a:xfrm>
                  <a:off x="872575" y="15845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0" y="208"/>
                        <a:pt x="122" y="330"/>
                      </a:cubicBezTo>
                      <a:cubicBezTo>
                        <a:pt x="161" y="370"/>
                        <a:pt x="210" y="388"/>
                        <a:pt x="258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6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11" name="Google Shape;5811;p16"/>
                <p:cNvSpPr/>
                <p:nvPr/>
              </p:nvSpPr>
              <p:spPr>
                <a:xfrm>
                  <a:off x="912325" y="15845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1" y="209"/>
                        <a:pt x="123" y="330"/>
                      </a:cubicBezTo>
                      <a:cubicBezTo>
                        <a:pt x="163" y="370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6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12" name="Google Shape;5812;p16"/>
                <p:cNvSpPr/>
                <p:nvPr/>
              </p:nvSpPr>
              <p:spPr>
                <a:xfrm>
                  <a:off x="952075" y="15845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1" y="208"/>
                        <a:pt x="122" y="330"/>
                      </a:cubicBezTo>
                      <a:cubicBezTo>
                        <a:pt x="162" y="370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6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13" name="Google Shape;5813;p16"/>
                <p:cNvSpPr/>
                <p:nvPr/>
              </p:nvSpPr>
              <p:spPr>
                <a:xfrm>
                  <a:off x="991825" y="15845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1" y="209"/>
                        <a:pt x="124" y="330"/>
                      </a:cubicBezTo>
                      <a:cubicBezTo>
                        <a:pt x="163" y="370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6"/>
                        <a:pt x="368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14" name="Google Shape;5814;p16"/>
                <p:cNvSpPr/>
                <p:nvPr/>
              </p:nvSpPr>
              <p:spPr>
                <a:xfrm>
                  <a:off x="514750" y="15504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1" y="208"/>
                        <a:pt x="123" y="331"/>
                      </a:cubicBezTo>
                      <a:cubicBezTo>
                        <a:pt x="163" y="371"/>
                        <a:pt x="211" y="388"/>
                        <a:pt x="259" y="388"/>
                      </a:cubicBezTo>
                      <a:cubicBezTo>
                        <a:pt x="358" y="388"/>
                        <a:pt x="454" y="312"/>
                        <a:pt x="454" y="195"/>
                      </a:cubicBezTo>
                      <a:cubicBezTo>
                        <a:pt x="454" y="87"/>
                        <a:pt x="368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15" name="Google Shape;5815;p16"/>
                <p:cNvSpPr/>
                <p:nvPr/>
              </p:nvSpPr>
              <p:spPr>
                <a:xfrm>
                  <a:off x="554500" y="155042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2" y="1"/>
                      </a:moveTo>
                      <a:cubicBezTo>
                        <a:pt x="87" y="1"/>
                        <a:pt x="1" y="208"/>
                        <a:pt x="124" y="331"/>
                      </a:cubicBezTo>
                      <a:cubicBezTo>
                        <a:pt x="163" y="371"/>
                        <a:pt x="212" y="389"/>
                        <a:pt x="259" y="389"/>
                      </a:cubicBezTo>
                      <a:cubicBezTo>
                        <a:pt x="359" y="389"/>
                        <a:pt x="454" y="312"/>
                        <a:pt x="454" y="195"/>
                      </a:cubicBezTo>
                      <a:cubicBezTo>
                        <a:pt x="454" y="87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16" name="Google Shape;5816;p16"/>
                <p:cNvSpPr/>
                <p:nvPr/>
              </p:nvSpPr>
              <p:spPr>
                <a:xfrm>
                  <a:off x="594250" y="1550425"/>
                  <a:ext cx="11400" cy="9725"/>
                </a:xfrm>
                <a:custGeom>
                  <a:rect b="b" l="l" r="r" t="t"/>
                  <a:pathLst>
                    <a:path extrusionOk="0" h="389" w="456">
                      <a:moveTo>
                        <a:pt x="262" y="1"/>
                      </a:moveTo>
                      <a:cubicBezTo>
                        <a:pt x="87" y="1"/>
                        <a:pt x="1" y="208"/>
                        <a:pt x="124" y="331"/>
                      </a:cubicBezTo>
                      <a:cubicBezTo>
                        <a:pt x="164" y="371"/>
                        <a:pt x="212" y="389"/>
                        <a:pt x="260" y="389"/>
                      </a:cubicBezTo>
                      <a:cubicBezTo>
                        <a:pt x="360" y="389"/>
                        <a:pt x="456" y="312"/>
                        <a:pt x="456" y="195"/>
                      </a:cubicBezTo>
                      <a:cubicBezTo>
                        <a:pt x="456" y="87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17" name="Google Shape;5817;p16"/>
                <p:cNvSpPr/>
                <p:nvPr/>
              </p:nvSpPr>
              <p:spPr>
                <a:xfrm>
                  <a:off x="634025" y="155042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1"/>
                      </a:moveTo>
                      <a:cubicBezTo>
                        <a:pt x="88" y="1"/>
                        <a:pt x="0" y="208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9" y="389"/>
                        <a:pt x="454" y="312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18" name="Google Shape;5818;p16"/>
                <p:cNvSpPr/>
                <p:nvPr/>
              </p:nvSpPr>
              <p:spPr>
                <a:xfrm>
                  <a:off x="673775" y="155042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1"/>
                      </a:moveTo>
                      <a:cubicBezTo>
                        <a:pt x="88" y="1"/>
                        <a:pt x="0" y="208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2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19" name="Google Shape;5819;p16"/>
                <p:cNvSpPr/>
                <p:nvPr/>
              </p:nvSpPr>
              <p:spPr>
                <a:xfrm>
                  <a:off x="673775" y="161865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0"/>
                      </a:moveTo>
                      <a:cubicBezTo>
                        <a:pt x="88" y="0"/>
                        <a:pt x="0" y="208"/>
                        <a:pt x="123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5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20" name="Google Shape;5820;p16"/>
                <p:cNvSpPr/>
                <p:nvPr/>
              </p:nvSpPr>
              <p:spPr>
                <a:xfrm>
                  <a:off x="713525" y="1618650"/>
                  <a:ext cx="11400" cy="9725"/>
                </a:xfrm>
                <a:custGeom>
                  <a:rect b="b" l="l" r="r" t="t"/>
                  <a:pathLst>
                    <a:path extrusionOk="0" h="389" w="456">
                      <a:moveTo>
                        <a:pt x="264" y="0"/>
                      </a:moveTo>
                      <a:cubicBezTo>
                        <a:pt x="263" y="0"/>
                        <a:pt x="262" y="0"/>
                        <a:pt x="261" y="0"/>
                      </a:cubicBezTo>
                      <a:cubicBezTo>
                        <a:pt x="260" y="0"/>
                        <a:pt x="260" y="0"/>
                        <a:pt x="259" y="0"/>
                      </a:cubicBezTo>
                      <a:cubicBezTo>
                        <a:pt x="88" y="0"/>
                        <a:pt x="1" y="208"/>
                        <a:pt x="123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60" y="388"/>
                        <a:pt x="455" y="311"/>
                        <a:pt x="455" y="194"/>
                      </a:cubicBezTo>
                      <a:cubicBezTo>
                        <a:pt x="455" y="88"/>
                        <a:pt x="369" y="0"/>
                        <a:pt x="26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21" name="Google Shape;5821;p16"/>
                <p:cNvSpPr/>
                <p:nvPr/>
              </p:nvSpPr>
              <p:spPr>
                <a:xfrm>
                  <a:off x="753300" y="161865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0" y="0"/>
                      </a:moveTo>
                      <a:cubicBezTo>
                        <a:pt x="87" y="0"/>
                        <a:pt x="1" y="208"/>
                        <a:pt x="122" y="331"/>
                      </a:cubicBezTo>
                      <a:cubicBezTo>
                        <a:pt x="162" y="371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6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22" name="Google Shape;5822;p16"/>
                <p:cNvSpPr/>
                <p:nvPr/>
              </p:nvSpPr>
              <p:spPr>
                <a:xfrm>
                  <a:off x="793075" y="16186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0"/>
                      </a:cubicBezTo>
                      <a:cubicBezTo>
                        <a:pt x="259" y="0"/>
                        <a:pt x="258" y="0"/>
                        <a:pt x="257" y="0"/>
                      </a:cubicBezTo>
                      <a:cubicBezTo>
                        <a:pt x="86" y="0"/>
                        <a:pt x="1" y="208"/>
                        <a:pt x="121" y="331"/>
                      </a:cubicBezTo>
                      <a:cubicBezTo>
                        <a:pt x="161" y="371"/>
                        <a:pt x="210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8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23" name="Google Shape;5823;p16"/>
                <p:cNvSpPr/>
                <p:nvPr/>
              </p:nvSpPr>
              <p:spPr>
                <a:xfrm>
                  <a:off x="832825" y="16186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7" y="0"/>
                        <a:pt x="0" y="208"/>
                        <a:pt x="122" y="331"/>
                      </a:cubicBezTo>
                      <a:cubicBezTo>
                        <a:pt x="161" y="371"/>
                        <a:pt x="210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24" name="Google Shape;5824;p16"/>
                <p:cNvSpPr/>
                <p:nvPr/>
              </p:nvSpPr>
              <p:spPr>
                <a:xfrm>
                  <a:off x="872575" y="16186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2" y="0"/>
                      </a:moveTo>
                      <a:cubicBezTo>
                        <a:pt x="261" y="0"/>
                        <a:pt x="260" y="0"/>
                        <a:pt x="260" y="0"/>
                      </a:cubicBezTo>
                      <a:cubicBezTo>
                        <a:pt x="87" y="0"/>
                        <a:pt x="0" y="209"/>
                        <a:pt x="123" y="331"/>
                      </a:cubicBezTo>
                      <a:cubicBezTo>
                        <a:pt x="162" y="370"/>
                        <a:pt x="211" y="388"/>
                        <a:pt x="258" y="388"/>
                      </a:cubicBezTo>
                      <a:cubicBezTo>
                        <a:pt x="358" y="388"/>
                        <a:pt x="454" y="310"/>
                        <a:pt x="454" y="194"/>
                      </a:cubicBezTo>
                      <a:cubicBezTo>
                        <a:pt x="454" y="88"/>
                        <a:pt x="367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25" name="Google Shape;5825;p16"/>
                <p:cNvSpPr/>
                <p:nvPr/>
              </p:nvSpPr>
              <p:spPr>
                <a:xfrm>
                  <a:off x="912325" y="16186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6" y="0"/>
                        <a:pt x="1" y="208"/>
                        <a:pt x="122" y="331"/>
                      </a:cubicBezTo>
                      <a:cubicBezTo>
                        <a:pt x="162" y="371"/>
                        <a:pt x="211" y="388"/>
                        <a:pt x="258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1" y="0"/>
                      </a:cubicBezTo>
                      <a:cubicBezTo>
                        <a:pt x="261" y="0"/>
                        <a:pt x="260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26" name="Google Shape;5826;p16"/>
                <p:cNvSpPr/>
                <p:nvPr/>
              </p:nvSpPr>
              <p:spPr>
                <a:xfrm>
                  <a:off x="713525" y="1550425"/>
                  <a:ext cx="11400" cy="9725"/>
                </a:xfrm>
                <a:custGeom>
                  <a:rect b="b" l="l" r="r" t="t"/>
                  <a:pathLst>
                    <a:path extrusionOk="0" h="389" w="456">
                      <a:moveTo>
                        <a:pt x="261" y="1"/>
                      </a:moveTo>
                      <a:cubicBezTo>
                        <a:pt x="88" y="1"/>
                        <a:pt x="0" y="208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60" y="389"/>
                        <a:pt x="455" y="312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27" name="Google Shape;5827;p16"/>
                <p:cNvSpPr/>
                <p:nvPr/>
              </p:nvSpPr>
              <p:spPr>
                <a:xfrm>
                  <a:off x="753300" y="155042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0" y="1"/>
                      </a:moveTo>
                      <a:cubicBezTo>
                        <a:pt x="87" y="1"/>
                        <a:pt x="1" y="208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9" y="389"/>
                        <a:pt x="454" y="312"/>
                        <a:pt x="454" y="195"/>
                      </a:cubicBezTo>
                      <a:cubicBezTo>
                        <a:pt x="454" y="87"/>
                        <a:pt x="366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28" name="Google Shape;5828;p16"/>
                <p:cNvSpPr/>
                <p:nvPr/>
              </p:nvSpPr>
              <p:spPr>
                <a:xfrm>
                  <a:off x="793075" y="15504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1"/>
                      </a:moveTo>
                      <a:cubicBezTo>
                        <a:pt x="87" y="1"/>
                        <a:pt x="0" y="208"/>
                        <a:pt x="121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2"/>
                        <a:pt x="453" y="195"/>
                      </a:cubicBezTo>
                      <a:cubicBezTo>
                        <a:pt x="453" y="87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29" name="Google Shape;5829;p16"/>
                <p:cNvSpPr/>
                <p:nvPr/>
              </p:nvSpPr>
              <p:spPr>
                <a:xfrm>
                  <a:off x="832825" y="15504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1"/>
                      </a:moveTo>
                      <a:cubicBezTo>
                        <a:pt x="87" y="1"/>
                        <a:pt x="0" y="208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2"/>
                        <a:pt x="453" y="195"/>
                      </a:cubicBezTo>
                      <a:cubicBezTo>
                        <a:pt x="453" y="87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30" name="Google Shape;5830;p16"/>
                <p:cNvSpPr/>
                <p:nvPr/>
              </p:nvSpPr>
              <p:spPr>
                <a:xfrm>
                  <a:off x="872575" y="15504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0" y="208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31" name="Google Shape;5831;p16"/>
                <p:cNvSpPr/>
                <p:nvPr/>
              </p:nvSpPr>
              <p:spPr>
                <a:xfrm>
                  <a:off x="912325" y="15504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1" y="208"/>
                        <a:pt x="122" y="331"/>
                      </a:cubicBezTo>
                      <a:cubicBezTo>
                        <a:pt x="162" y="371"/>
                        <a:pt x="211" y="389"/>
                        <a:pt x="258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32" name="Google Shape;5832;p16"/>
                <p:cNvSpPr/>
                <p:nvPr/>
              </p:nvSpPr>
              <p:spPr>
                <a:xfrm>
                  <a:off x="952075" y="15504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1" y="208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33" name="Google Shape;5833;p16"/>
                <p:cNvSpPr/>
                <p:nvPr/>
              </p:nvSpPr>
              <p:spPr>
                <a:xfrm>
                  <a:off x="991825" y="15504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1" y="208"/>
                        <a:pt x="124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9" y="389"/>
                        <a:pt x="454" y="312"/>
                        <a:pt x="454" y="195"/>
                      </a:cubicBezTo>
                      <a:cubicBezTo>
                        <a:pt x="454" y="87"/>
                        <a:pt x="368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34" name="Google Shape;5834;p16"/>
                <p:cNvSpPr/>
                <p:nvPr/>
              </p:nvSpPr>
              <p:spPr>
                <a:xfrm>
                  <a:off x="1031575" y="1550425"/>
                  <a:ext cx="11400" cy="9725"/>
                </a:xfrm>
                <a:custGeom>
                  <a:rect b="b" l="l" r="r" t="t"/>
                  <a:pathLst>
                    <a:path extrusionOk="0" h="389" w="456">
                      <a:moveTo>
                        <a:pt x="262" y="1"/>
                      </a:moveTo>
                      <a:cubicBezTo>
                        <a:pt x="89" y="1"/>
                        <a:pt x="1" y="208"/>
                        <a:pt x="124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2"/>
                        <a:pt x="456" y="195"/>
                      </a:cubicBezTo>
                      <a:cubicBezTo>
                        <a:pt x="456" y="87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35" name="Google Shape;5835;p16"/>
                <p:cNvSpPr/>
                <p:nvPr/>
              </p:nvSpPr>
              <p:spPr>
                <a:xfrm>
                  <a:off x="1071350" y="15504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1"/>
                      </a:moveTo>
                      <a:cubicBezTo>
                        <a:pt x="86" y="1"/>
                        <a:pt x="0" y="208"/>
                        <a:pt x="123" y="331"/>
                      </a:cubicBezTo>
                      <a:cubicBezTo>
                        <a:pt x="162" y="371"/>
                        <a:pt x="211" y="389"/>
                        <a:pt x="258" y="389"/>
                      </a:cubicBezTo>
                      <a:cubicBezTo>
                        <a:pt x="358" y="389"/>
                        <a:pt x="453" y="312"/>
                        <a:pt x="453" y="195"/>
                      </a:cubicBezTo>
                      <a:cubicBezTo>
                        <a:pt x="453" y="87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36" name="Google Shape;5836;p16"/>
                <p:cNvSpPr/>
                <p:nvPr/>
              </p:nvSpPr>
              <p:spPr>
                <a:xfrm>
                  <a:off x="1271775" y="13458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2"/>
                        <a:pt x="87" y="388"/>
                        <a:pt x="194" y="388"/>
                      </a:cubicBezTo>
                      <a:cubicBezTo>
                        <a:pt x="300" y="388"/>
                        <a:pt x="388" y="302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37" name="Google Shape;5837;p16"/>
                <p:cNvSpPr/>
                <p:nvPr/>
              </p:nvSpPr>
              <p:spPr>
                <a:xfrm>
                  <a:off x="1271775" y="13116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7" y="1"/>
                        <a:pt x="0" y="89"/>
                        <a:pt x="0" y="195"/>
                      </a:cubicBezTo>
                      <a:cubicBezTo>
                        <a:pt x="0" y="303"/>
                        <a:pt x="87" y="389"/>
                        <a:pt x="194" y="389"/>
                      </a:cubicBezTo>
                      <a:cubicBezTo>
                        <a:pt x="300" y="389"/>
                        <a:pt x="388" y="303"/>
                        <a:pt x="388" y="195"/>
                      </a:cubicBezTo>
                      <a:cubicBezTo>
                        <a:pt x="388" y="89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38" name="Google Shape;5838;p16"/>
                <p:cNvSpPr/>
                <p:nvPr/>
              </p:nvSpPr>
              <p:spPr>
                <a:xfrm>
                  <a:off x="1271775" y="12775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7" y="1"/>
                        <a:pt x="0" y="89"/>
                        <a:pt x="0" y="195"/>
                      </a:cubicBezTo>
                      <a:cubicBezTo>
                        <a:pt x="0" y="302"/>
                        <a:pt x="87" y="389"/>
                        <a:pt x="194" y="389"/>
                      </a:cubicBezTo>
                      <a:cubicBezTo>
                        <a:pt x="300" y="389"/>
                        <a:pt x="388" y="302"/>
                        <a:pt x="388" y="195"/>
                      </a:cubicBezTo>
                      <a:cubicBezTo>
                        <a:pt x="388" y="89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39" name="Google Shape;5839;p16"/>
                <p:cNvSpPr/>
                <p:nvPr/>
              </p:nvSpPr>
              <p:spPr>
                <a:xfrm>
                  <a:off x="1311525" y="1277575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5" y="1"/>
                      </a:moveTo>
                      <a:cubicBezTo>
                        <a:pt x="87" y="1"/>
                        <a:pt x="0" y="89"/>
                        <a:pt x="0" y="195"/>
                      </a:cubicBezTo>
                      <a:cubicBezTo>
                        <a:pt x="0" y="302"/>
                        <a:pt x="87" y="389"/>
                        <a:pt x="195" y="389"/>
                      </a:cubicBezTo>
                      <a:cubicBezTo>
                        <a:pt x="301" y="389"/>
                        <a:pt x="387" y="302"/>
                        <a:pt x="387" y="195"/>
                      </a:cubicBezTo>
                      <a:cubicBezTo>
                        <a:pt x="387" y="89"/>
                        <a:pt x="301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40" name="Google Shape;5840;p16"/>
                <p:cNvSpPr/>
                <p:nvPr/>
              </p:nvSpPr>
              <p:spPr>
                <a:xfrm>
                  <a:off x="1271775" y="12434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7" y="0"/>
                        <a:pt x="0" y="88"/>
                        <a:pt x="0" y="194"/>
                      </a:cubicBezTo>
                      <a:cubicBezTo>
                        <a:pt x="0" y="302"/>
                        <a:pt x="87" y="388"/>
                        <a:pt x="194" y="388"/>
                      </a:cubicBezTo>
                      <a:cubicBezTo>
                        <a:pt x="300" y="388"/>
                        <a:pt x="388" y="302"/>
                        <a:pt x="388" y="194"/>
                      </a:cubicBezTo>
                      <a:cubicBezTo>
                        <a:pt x="388" y="88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41" name="Google Shape;5841;p16"/>
                <p:cNvSpPr/>
                <p:nvPr/>
              </p:nvSpPr>
              <p:spPr>
                <a:xfrm>
                  <a:off x="1311525" y="1243475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5" y="0"/>
                      </a:moveTo>
                      <a:cubicBezTo>
                        <a:pt x="87" y="0"/>
                        <a:pt x="0" y="88"/>
                        <a:pt x="0" y="194"/>
                      </a:cubicBezTo>
                      <a:cubicBezTo>
                        <a:pt x="0" y="302"/>
                        <a:pt x="87" y="388"/>
                        <a:pt x="195" y="388"/>
                      </a:cubicBezTo>
                      <a:cubicBezTo>
                        <a:pt x="301" y="388"/>
                        <a:pt x="387" y="302"/>
                        <a:pt x="387" y="194"/>
                      </a:cubicBezTo>
                      <a:cubicBezTo>
                        <a:pt x="387" y="88"/>
                        <a:pt x="301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42" name="Google Shape;5842;p16"/>
                <p:cNvSpPr/>
                <p:nvPr/>
              </p:nvSpPr>
              <p:spPr>
                <a:xfrm>
                  <a:off x="1271775" y="1209400"/>
                  <a:ext cx="9725" cy="9700"/>
                </a:xfrm>
                <a:custGeom>
                  <a:rect b="b" l="l" r="r" t="t"/>
                  <a:pathLst>
                    <a:path extrusionOk="0" h="388" w="389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3"/>
                      </a:cubicBezTo>
                      <a:cubicBezTo>
                        <a:pt x="0" y="301"/>
                        <a:pt x="87" y="387"/>
                        <a:pt x="194" y="387"/>
                      </a:cubicBezTo>
                      <a:cubicBezTo>
                        <a:pt x="300" y="387"/>
                        <a:pt x="388" y="301"/>
                        <a:pt x="388" y="193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43" name="Google Shape;5843;p16"/>
                <p:cNvSpPr/>
                <p:nvPr/>
              </p:nvSpPr>
              <p:spPr>
                <a:xfrm>
                  <a:off x="1311525" y="1209400"/>
                  <a:ext cx="9700" cy="9700"/>
                </a:xfrm>
                <a:custGeom>
                  <a:rect b="b" l="l" r="r" t="t"/>
                  <a:pathLst>
                    <a:path extrusionOk="0" h="388" w="388">
                      <a:moveTo>
                        <a:pt x="195" y="1"/>
                      </a:moveTo>
                      <a:cubicBezTo>
                        <a:pt x="87" y="1"/>
                        <a:pt x="0" y="87"/>
                        <a:pt x="0" y="193"/>
                      </a:cubicBezTo>
                      <a:cubicBezTo>
                        <a:pt x="0" y="301"/>
                        <a:pt x="87" y="387"/>
                        <a:pt x="195" y="387"/>
                      </a:cubicBezTo>
                      <a:cubicBezTo>
                        <a:pt x="301" y="387"/>
                        <a:pt x="387" y="301"/>
                        <a:pt x="387" y="193"/>
                      </a:cubicBezTo>
                      <a:cubicBezTo>
                        <a:pt x="387" y="87"/>
                        <a:pt x="301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44" name="Google Shape;5844;p16"/>
                <p:cNvSpPr/>
                <p:nvPr/>
              </p:nvSpPr>
              <p:spPr>
                <a:xfrm>
                  <a:off x="1271775" y="117530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1"/>
                        <a:pt x="87" y="387"/>
                        <a:pt x="194" y="387"/>
                      </a:cubicBezTo>
                      <a:cubicBezTo>
                        <a:pt x="300" y="387"/>
                        <a:pt x="388" y="301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45" name="Google Shape;5845;p16"/>
                <p:cNvSpPr/>
                <p:nvPr/>
              </p:nvSpPr>
              <p:spPr>
                <a:xfrm>
                  <a:off x="1311525" y="1175300"/>
                  <a:ext cx="9700" cy="9675"/>
                </a:xfrm>
                <a:custGeom>
                  <a:rect b="b" l="l" r="r" t="t"/>
                  <a:pathLst>
                    <a:path extrusionOk="0" h="387" w="388">
                      <a:moveTo>
                        <a:pt x="195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1"/>
                        <a:pt x="87" y="387"/>
                        <a:pt x="195" y="387"/>
                      </a:cubicBezTo>
                      <a:cubicBezTo>
                        <a:pt x="301" y="387"/>
                        <a:pt x="387" y="301"/>
                        <a:pt x="387" y="194"/>
                      </a:cubicBezTo>
                      <a:cubicBezTo>
                        <a:pt x="387" y="87"/>
                        <a:pt x="301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46" name="Google Shape;5846;p16"/>
                <p:cNvSpPr/>
                <p:nvPr/>
              </p:nvSpPr>
              <p:spPr>
                <a:xfrm>
                  <a:off x="1351275" y="117530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5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1"/>
                        <a:pt x="87" y="387"/>
                        <a:pt x="195" y="387"/>
                      </a:cubicBezTo>
                      <a:cubicBezTo>
                        <a:pt x="301" y="387"/>
                        <a:pt x="389" y="301"/>
                        <a:pt x="389" y="194"/>
                      </a:cubicBezTo>
                      <a:cubicBezTo>
                        <a:pt x="389" y="87"/>
                        <a:pt x="301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47" name="Google Shape;5847;p16"/>
                <p:cNvSpPr/>
                <p:nvPr/>
              </p:nvSpPr>
              <p:spPr>
                <a:xfrm>
                  <a:off x="1271775" y="114120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0"/>
                        <a:pt x="87" y="387"/>
                        <a:pt x="194" y="387"/>
                      </a:cubicBezTo>
                      <a:cubicBezTo>
                        <a:pt x="300" y="387"/>
                        <a:pt x="388" y="300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48" name="Google Shape;5848;p16"/>
                <p:cNvSpPr/>
                <p:nvPr/>
              </p:nvSpPr>
              <p:spPr>
                <a:xfrm>
                  <a:off x="1311525" y="1141200"/>
                  <a:ext cx="9700" cy="9675"/>
                </a:xfrm>
                <a:custGeom>
                  <a:rect b="b" l="l" r="r" t="t"/>
                  <a:pathLst>
                    <a:path extrusionOk="0" h="387" w="388">
                      <a:moveTo>
                        <a:pt x="195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0"/>
                        <a:pt x="87" y="387"/>
                        <a:pt x="195" y="387"/>
                      </a:cubicBezTo>
                      <a:cubicBezTo>
                        <a:pt x="301" y="387"/>
                        <a:pt x="387" y="300"/>
                        <a:pt x="387" y="194"/>
                      </a:cubicBezTo>
                      <a:cubicBezTo>
                        <a:pt x="387" y="87"/>
                        <a:pt x="301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49" name="Google Shape;5849;p16"/>
                <p:cNvSpPr/>
                <p:nvPr/>
              </p:nvSpPr>
              <p:spPr>
                <a:xfrm>
                  <a:off x="1351275" y="114120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5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0"/>
                        <a:pt x="87" y="387"/>
                        <a:pt x="195" y="387"/>
                      </a:cubicBezTo>
                      <a:cubicBezTo>
                        <a:pt x="301" y="387"/>
                        <a:pt x="389" y="300"/>
                        <a:pt x="389" y="194"/>
                      </a:cubicBezTo>
                      <a:cubicBezTo>
                        <a:pt x="389" y="87"/>
                        <a:pt x="301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50" name="Google Shape;5850;p16"/>
                <p:cNvSpPr/>
                <p:nvPr/>
              </p:nvSpPr>
              <p:spPr>
                <a:xfrm>
                  <a:off x="1271775" y="11070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4" y="389"/>
                      </a:cubicBezTo>
                      <a:cubicBezTo>
                        <a:pt x="300" y="389"/>
                        <a:pt x="388" y="301"/>
                        <a:pt x="388" y="195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51" name="Google Shape;5851;p16"/>
                <p:cNvSpPr/>
                <p:nvPr/>
              </p:nvSpPr>
              <p:spPr>
                <a:xfrm>
                  <a:off x="1311525" y="1107075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5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5" y="389"/>
                      </a:cubicBezTo>
                      <a:cubicBezTo>
                        <a:pt x="301" y="389"/>
                        <a:pt x="387" y="301"/>
                        <a:pt x="387" y="195"/>
                      </a:cubicBezTo>
                      <a:cubicBezTo>
                        <a:pt x="387" y="87"/>
                        <a:pt x="301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52" name="Google Shape;5852;p16"/>
                <p:cNvSpPr/>
                <p:nvPr/>
              </p:nvSpPr>
              <p:spPr>
                <a:xfrm>
                  <a:off x="1351275" y="11070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9"/>
                        <a:pt x="195" y="389"/>
                      </a:cubicBezTo>
                      <a:cubicBezTo>
                        <a:pt x="301" y="389"/>
                        <a:pt x="389" y="301"/>
                        <a:pt x="389" y="195"/>
                      </a:cubicBezTo>
                      <a:cubicBezTo>
                        <a:pt x="389" y="87"/>
                        <a:pt x="301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53" name="Google Shape;5853;p16"/>
                <p:cNvSpPr/>
                <p:nvPr/>
              </p:nvSpPr>
              <p:spPr>
                <a:xfrm>
                  <a:off x="1271775" y="10729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4" y="389"/>
                      </a:cubicBezTo>
                      <a:cubicBezTo>
                        <a:pt x="300" y="389"/>
                        <a:pt x="388" y="301"/>
                        <a:pt x="388" y="195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54" name="Google Shape;5854;p16"/>
                <p:cNvSpPr/>
                <p:nvPr/>
              </p:nvSpPr>
              <p:spPr>
                <a:xfrm>
                  <a:off x="1311525" y="1072975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5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5" y="389"/>
                      </a:cubicBezTo>
                      <a:cubicBezTo>
                        <a:pt x="301" y="389"/>
                        <a:pt x="387" y="301"/>
                        <a:pt x="387" y="195"/>
                      </a:cubicBezTo>
                      <a:cubicBezTo>
                        <a:pt x="387" y="87"/>
                        <a:pt x="301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55" name="Google Shape;5855;p16"/>
                <p:cNvSpPr/>
                <p:nvPr/>
              </p:nvSpPr>
              <p:spPr>
                <a:xfrm>
                  <a:off x="1351275" y="10729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9"/>
                        <a:pt x="195" y="389"/>
                      </a:cubicBezTo>
                      <a:cubicBezTo>
                        <a:pt x="301" y="389"/>
                        <a:pt x="389" y="301"/>
                        <a:pt x="389" y="195"/>
                      </a:cubicBezTo>
                      <a:cubicBezTo>
                        <a:pt x="389" y="87"/>
                        <a:pt x="301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56" name="Google Shape;5856;p16"/>
                <p:cNvSpPr/>
                <p:nvPr/>
              </p:nvSpPr>
              <p:spPr>
                <a:xfrm>
                  <a:off x="1271775" y="10388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1"/>
                        <a:pt x="87" y="388"/>
                        <a:pt x="194" y="388"/>
                      </a:cubicBezTo>
                      <a:cubicBezTo>
                        <a:pt x="300" y="388"/>
                        <a:pt x="388" y="301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57" name="Google Shape;5857;p16"/>
                <p:cNvSpPr/>
                <p:nvPr/>
              </p:nvSpPr>
              <p:spPr>
                <a:xfrm>
                  <a:off x="1311525" y="1038875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5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1"/>
                        <a:pt x="87" y="388"/>
                        <a:pt x="195" y="388"/>
                      </a:cubicBezTo>
                      <a:cubicBezTo>
                        <a:pt x="301" y="388"/>
                        <a:pt x="387" y="301"/>
                        <a:pt x="387" y="194"/>
                      </a:cubicBezTo>
                      <a:cubicBezTo>
                        <a:pt x="387" y="87"/>
                        <a:pt x="301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58" name="Google Shape;5858;p16"/>
                <p:cNvSpPr/>
                <p:nvPr/>
              </p:nvSpPr>
              <p:spPr>
                <a:xfrm>
                  <a:off x="1351275" y="10388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1"/>
                        <a:pt x="87" y="388"/>
                        <a:pt x="195" y="388"/>
                      </a:cubicBezTo>
                      <a:cubicBezTo>
                        <a:pt x="301" y="388"/>
                        <a:pt x="389" y="301"/>
                        <a:pt x="389" y="194"/>
                      </a:cubicBezTo>
                      <a:cubicBezTo>
                        <a:pt x="389" y="87"/>
                        <a:pt x="301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59" name="Google Shape;5859;p16"/>
                <p:cNvSpPr/>
                <p:nvPr/>
              </p:nvSpPr>
              <p:spPr>
                <a:xfrm>
                  <a:off x="1271775" y="10047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0"/>
                        <a:pt x="87" y="388"/>
                        <a:pt x="194" y="388"/>
                      </a:cubicBezTo>
                      <a:cubicBezTo>
                        <a:pt x="300" y="388"/>
                        <a:pt x="388" y="300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60" name="Google Shape;5860;p16"/>
                <p:cNvSpPr/>
                <p:nvPr/>
              </p:nvSpPr>
              <p:spPr>
                <a:xfrm>
                  <a:off x="1311525" y="1004775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5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0"/>
                        <a:pt x="87" y="388"/>
                        <a:pt x="195" y="388"/>
                      </a:cubicBezTo>
                      <a:cubicBezTo>
                        <a:pt x="301" y="388"/>
                        <a:pt x="387" y="300"/>
                        <a:pt x="387" y="194"/>
                      </a:cubicBezTo>
                      <a:cubicBezTo>
                        <a:pt x="387" y="87"/>
                        <a:pt x="301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61" name="Google Shape;5861;p16"/>
                <p:cNvSpPr/>
                <p:nvPr/>
              </p:nvSpPr>
              <p:spPr>
                <a:xfrm>
                  <a:off x="1351275" y="10047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0"/>
                        <a:pt x="87" y="388"/>
                        <a:pt x="195" y="388"/>
                      </a:cubicBezTo>
                      <a:cubicBezTo>
                        <a:pt x="301" y="388"/>
                        <a:pt x="389" y="300"/>
                        <a:pt x="389" y="194"/>
                      </a:cubicBezTo>
                      <a:cubicBezTo>
                        <a:pt x="389" y="87"/>
                        <a:pt x="301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62" name="Google Shape;5862;p16"/>
                <p:cNvSpPr/>
                <p:nvPr/>
              </p:nvSpPr>
              <p:spPr>
                <a:xfrm>
                  <a:off x="1271775" y="9706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4" y="389"/>
                      </a:cubicBezTo>
                      <a:cubicBezTo>
                        <a:pt x="300" y="389"/>
                        <a:pt x="388" y="301"/>
                        <a:pt x="388" y="195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63" name="Google Shape;5863;p16"/>
                <p:cNvSpPr/>
                <p:nvPr/>
              </p:nvSpPr>
              <p:spPr>
                <a:xfrm>
                  <a:off x="1311525" y="970650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5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5" y="389"/>
                      </a:cubicBezTo>
                      <a:cubicBezTo>
                        <a:pt x="301" y="389"/>
                        <a:pt x="387" y="301"/>
                        <a:pt x="387" y="195"/>
                      </a:cubicBezTo>
                      <a:cubicBezTo>
                        <a:pt x="387" y="87"/>
                        <a:pt x="301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64" name="Google Shape;5864;p16"/>
                <p:cNvSpPr/>
                <p:nvPr/>
              </p:nvSpPr>
              <p:spPr>
                <a:xfrm>
                  <a:off x="1271775" y="9365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2"/>
                        <a:pt x="87" y="389"/>
                        <a:pt x="194" y="389"/>
                      </a:cubicBezTo>
                      <a:cubicBezTo>
                        <a:pt x="300" y="389"/>
                        <a:pt x="388" y="302"/>
                        <a:pt x="388" y="195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65" name="Google Shape;5865;p16"/>
                <p:cNvSpPr/>
                <p:nvPr/>
              </p:nvSpPr>
              <p:spPr>
                <a:xfrm>
                  <a:off x="1311525" y="936550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5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2"/>
                        <a:pt x="87" y="389"/>
                        <a:pt x="195" y="389"/>
                      </a:cubicBezTo>
                      <a:cubicBezTo>
                        <a:pt x="301" y="389"/>
                        <a:pt x="387" y="302"/>
                        <a:pt x="387" y="195"/>
                      </a:cubicBezTo>
                      <a:cubicBezTo>
                        <a:pt x="387" y="87"/>
                        <a:pt x="301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66" name="Google Shape;5866;p16"/>
                <p:cNvSpPr/>
                <p:nvPr/>
              </p:nvSpPr>
              <p:spPr>
                <a:xfrm>
                  <a:off x="1271775" y="9024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2"/>
                        <a:pt x="87" y="388"/>
                        <a:pt x="194" y="388"/>
                      </a:cubicBezTo>
                      <a:cubicBezTo>
                        <a:pt x="300" y="388"/>
                        <a:pt x="388" y="302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67" name="Google Shape;5867;p16"/>
                <p:cNvSpPr/>
                <p:nvPr/>
              </p:nvSpPr>
              <p:spPr>
                <a:xfrm>
                  <a:off x="1311525" y="902450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5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2"/>
                        <a:pt x="87" y="388"/>
                        <a:pt x="195" y="388"/>
                      </a:cubicBezTo>
                      <a:cubicBezTo>
                        <a:pt x="301" y="388"/>
                        <a:pt x="387" y="302"/>
                        <a:pt x="387" y="194"/>
                      </a:cubicBezTo>
                      <a:cubicBezTo>
                        <a:pt x="387" y="87"/>
                        <a:pt x="301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68" name="Google Shape;5868;p16"/>
                <p:cNvSpPr/>
                <p:nvPr/>
              </p:nvSpPr>
              <p:spPr>
                <a:xfrm>
                  <a:off x="1271775" y="8683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7" y="0"/>
                        <a:pt x="0" y="88"/>
                        <a:pt x="0" y="194"/>
                      </a:cubicBezTo>
                      <a:cubicBezTo>
                        <a:pt x="0" y="302"/>
                        <a:pt x="87" y="388"/>
                        <a:pt x="194" y="388"/>
                      </a:cubicBezTo>
                      <a:cubicBezTo>
                        <a:pt x="300" y="388"/>
                        <a:pt x="388" y="302"/>
                        <a:pt x="388" y="194"/>
                      </a:cubicBezTo>
                      <a:cubicBezTo>
                        <a:pt x="388" y="88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69" name="Google Shape;5869;p16"/>
                <p:cNvSpPr/>
                <p:nvPr/>
              </p:nvSpPr>
              <p:spPr>
                <a:xfrm>
                  <a:off x="1311525" y="868350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5" y="0"/>
                      </a:moveTo>
                      <a:cubicBezTo>
                        <a:pt x="87" y="0"/>
                        <a:pt x="0" y="88"/>
                        <a:pt x="0" y="194"/>
                      </a:cubicBezTo>
                      <a:cubicBezTo>
                        <a:pt x="0" y="302"/>
                        <a:pt x="87" y="388"/>
                        <a:pt x="195" y="388"/>
                      </a:cubicBezTo>
                      <a:cubicBezTo>
                        <a:pt x="301" y="388"/>
                        <a:pt x="387" y="302"/>
                        <a:pt x="387" y="194"/>
                      </a:cubicBezTo>
                      <a:cubicBezTo>
                        <a:pt x="387" y="88"/>
                        <a:pt x="301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70" name="Google Shape;5870;p16"/>
                <p:cNvSpPr/>
                <p:nvPr/>
              </p:nvSpPr>
              <p:spPr>
                <a:xfrm>
                  <a:off x="1271775" y="8342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7" y="1"/>
                        <a:pt x="0" y="89"/>
                        <a:pt x="0" y="195"/>
                      </a:cubicBezTo>
                      <a:cubicBezTo>
                        <a:pt x="0" y="302"/>
                        <a:pt x="87" y="389"/>
                        <a:pt x="194" y="389"/>
                      </a:cubicBezTo>
                      <a:cubicBezTo>
                        <a:pt x="300" y="389"/>
                        <a:pt x="388" y="302"/>
                        <a:pt x="388" y="195"/>
                      </a:cubicBezTo>
                      <a:cubicBezTo>
                        <a:pt x="388" y="89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71" name="Google Shape;5871;p16"/>
                <p:cNvSpPr/>
                <p:nvPr/>
              </p:nvSpPr>
              <p:spPr>
                <a:xfrm>
                  <a:off x="1271775" y="8001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7" y="1"/>
                        <a:pt x="0" y="88"/>
                        <a:pt x="0" y="195"/>
                      </a:cubicBezTo>
                      <a:cubicBezTo>
                        <a:pt x="0" y="302"/>
                        <a:pt x="87" y="389"/>
                        <a:pt x="194" y="389"/>
                      </a:cubicBezTo>
                      <a:cubicBezTo>
                        <a:pt x="300" y="389"/>
                        <a:pt x="388" y="302"/>
                        <a:pt x="388" y="195"/>
                      </a:cubicBezTo>
                      <a:cubicBezTo>
                        <a:pt x="388" y="88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>
                    <a:alpha val="54910"/>
                  </a:scheme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5872" name="Google Shape;5872;p16"/>
          <p:cNvSpPr/>
          <p:nvPr/>
        </p:nvSpPr>
        <p:spPr>
          <a:xfrm>
            <a:off x="-13350" y="1275750"/>
            <a:ext cx="9170700" cy="259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3" name="Google Shape;5873;p16"/>
          <p:cNvSpPr txBox="1"/>
          <p:nvPr>
            <p:ph type="title"/>
          </p:nvPr>
        </p:nvSpPr>
        <p:spPr>
          <a:xfrm>
            <a:off x="2622900" y="2942760"/>
            <a:ext cx="3898200" cy="3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74" name="Google Shape;5874;p16"/>
          <p:cNvSpPr txBox="1"/>
          <p:nvPr>
            <p:ph idx="1" type="subTitle"/>
          </p:nvPr>
        </p:nvSpPr>
        <p:spPr>
          <a:xfrm>
            <a:off x="1836750" y="1863848"/>
            <a:ext cx="5470500" cy="9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 ExtraBold"/>
              <a:buNone/>
              <a:defRPr sz="18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ExtraBold"/>
              <a:buNone/>
              <a:defRPr sz="3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ExtraBold"/>
              <a:buNone/>
              <a:defRPr sz="3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ExtraBold"/>
              <a:buNone/>
              <a:defRPr sz="3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ExtraBold"/>
              <a:buNone/>
              <a:defRPr sz="3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ExtraBold"/>
              <a:buNone/>
              <a:defRPr sz="3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ExtraBold"/>
              <a:buNone/>
              <a:defRPr sz="3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ExtraBold"/>
              <a:buNone/>
              <a:defRPr sz="3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ExtraBold"/>
              <a:buNone/>
              <a:defRPr sz="3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">
  <p:cSld name="ONE_COLUMN_TEXT_1">
    <p:spTree>
      <p:nvGrpSpPr>
        <p:cNvPr id="5875" name="Shape 5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6" name="Google Shape;5876;p17"/>
          <p:cNvSpPr txBox="1"/>
          <p:nvPr>
            <p:ph type="title"/>
          </p:nvPr>
        </p:nvSpPr>
        <p:spPr>
          <a:xfrm>
            <a:off x="5563500" y="2355825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877" name="Google Shape;5877;p17"/>
          <p:cNvSpPr txBox="1"/>
          <p:nvPr>
            <p:ph idx="1" type="body"/>
          </p:nvPr>
        </p:nvSpPr>
        <p:spPr>
          <a:xfrm>
            <a:off x="5563500" y="3189825"/>
            <a:ext cx="2808000" cy="12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1">
  <p:cSld name="ONE_COLUMN_TEXT_1_1">
    <p:spTree>
      <p:nvGrpSpPr>
        <p:cNvPr id="5878" name="Shape 5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9" name="Google Shape;5879;p18"/>
          <p:cNvSpPr txBox="1"/>
          <p:nvPr>
            <p:ph type="title"/>
          </p:nvPr>
        </p:nvSpPr>
        <p:spPr>
          <a:xfrm>
            <a:off x="762900" y="2355825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880" name="Google Shape;5880;p18"/>
          <p:cNvSpPr txBox="1"/>
          <p:nvPr>
            <p:ph idx="1" type="body"/>
          </p:nvPr>
        </p:nvSpPr>
        <p:spPr>
          <a:xfrm>
            <a:off x="762900" y="3189825"/>
            <a:ext cx="2808000" cy="12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">
  <p:cSld name="ONE_COLUMN_TEXT_2">
    <p:spTree>
      <p:nvGrpSpPr>
        <p:cNvPr id="5881" name="Shape 5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2" name="Google Shape;5882;p19"/>
          <p:cNvSpPr txBox="1"/>
          <p:nvPr>
            <p:ph type="title"/>
          </p:nvPr>
        </p:nvSpPr>
        <p:spPr>
          <a:xfrm>
            <a:off x="987275" y="2444800"/>
            <a:ext cx="1962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883" name="Google Shape;5883;p19"/>
          <p:cNvSpPr txBox="1"/>
          <p:nvPr>
            <p:ph idx="2" type="title"/>
          </p:nvPr>
        </p:nvSpPr>
        <p:spPr>
          <a:xfrm>
            <a:off x="1698600" y="438450"/>
            <a:ext cx="574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84" name="Google Shape;5884;p19"/>
          <p:cNvSpPr txBox="1"/>
          <p:nvPr>
            <p:ph idx="1" type="subTitle"/>
          </p:nvPr>
        </p:nvSpPr>
        <p:spPr>
          <a:xfrm>
            <a:off x="987275" y="3239200"/>
            <a:ext cx="1962300" cy="54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5" name="Google Shape;5885;p19"/>
          <p:cNvSpPr txBox="1"/>
          <p:nvPr>
            <p:ph idx="3" type="title"/>
          </p:nvPr>
        </p:nvSpPr>
        <p:spPr>
          <a:xfrm>
            <a:off x="3590850" y="2444800"/>
            <a:ext cx="1962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886" name="Google Shape;5886;p19"/>
          <p:cNvSpPr txBox="1"/>
          <p:nvPr>
            <p:ph idx="4" type="subTitle"/>
          </p:nvPr>
        </p:nvSpPr>
        <p:spPr>
          <a:xfrm>
            <a:off x="3590850" y="3239200"/>
            <a:ext cx="1962300" cy="54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7" name="Google Shape;5887;p19"/>
          <p:cNvSpPr txBox="1"/>
          <p:nvPr>
            <p:ph idx="5" type="title"/>
          </p:nvPr>
        </p:nvSpPr>
        <p:spPr>
          <a:xfrm>
            <a:off x="6194425" y="2444800"/>
            <a:ext cx="1962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888" name="Google Shape;5888;p19"/>
          <p:cNvSpPr txBox="1"/>
          <p:nvPr>
            <p:ph idx="6" type="subTitle"/>
          </p:nvPr>
        </p:nvSpPr>
        <p:spPr>
          <a:xfrm>
            <a:off x="6194425" y="3239200"/>
            <a:ext cx="1962300" cy="54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9" name="Google Shape;5889;p19"/>
          <p:cNvSpPr/>
          <p:nvPr/>
        </p:nvSpPr>
        <p:spPr>
          <a:xfrm>
            <a:off x="1016400" y="4158216"/>
            <a:ext cx="8127600" cy="22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90" name="Google Shape;5890;p19"/>
          <p:cNvGrpSpPr/>
          <p:nvPr/>
        </p:nvGrpSpPr>
        <p:grpSpPr>
          <a:xfrm rot="5400000">
            <a:off x="1867712" y="3618267"/>
            <a:ext cx="349968" cy="2052568"/>
            <a:chOff x="1037125" y="2236325"/>
            <a:chExt cx="149100" cy="874475"/>
          </a:xfrm>
        </p:grpSpPr>
        <p:sp>
          <p:nvSpPr>
            <p:cNvPr id="5891" name="Google Shape;5891;p19"/>
            <p:cNvSpPr/>
            <p:nvPr/>
          </p:nvSpPr>
          <p:spPr>
            <a:xfrm>
              <a:off x="1171575" y="24714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2" name="Google Shape;5892;p19"/>
            <p:cNvSpPr/>
            <p:nvPr/>
          </p:nvSpPr>
          <p:spPr>
            <a:xfrm>
              <a:off x="1171575" y="2549750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3" name="Google Shape;5893;p19"/>
            <p:cNvSpPr/>
            <p:nvPr/>
          </p:nvSpPr>
          <p:spPr>
            <a:xfrm>
              <a:off x="1171575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4" name="Google Shape;5894;p19"/>
            <p:cNvSpPr/>
            <p:nvPr/>
          </p:nvSpPr>
          <p:spPr>
            <a:xfrm>
              <a:off x="1171575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5" name="Google Shape;5895;p19"/>
            <p:cNvSpPr/>
            <p:nvPr/>
          </p:nvSpPr>
          <p:spPr>
            <a:xfrm>
              <a:off x="1171575" y="27848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6" name="Google Shape;5896;p19"/>
            <p:cNvSpPr/>
            <p:nvPr/>
          </p:nvSpPr>
          <p:spPr>
            <a:xfrm>
              <a:off x="1104350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7" name="Google Shape;5897;p19"/>
            <p:cNvSpPr/>
            <p:nvPr/>
          </p:nvSpPr>
          <p:spPr>
            <a:xfrm>
              <a:off x="1104350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8" name="Google Shape;5898;p19"/>
            <p:cNvSpPr/>
            <p:nvPr/>
          </p:nvSpPr>
          <p:spPr>
            <a:xfrm>
              <a:off x="1104350" y="26281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9" name="Google Shape;5899;p19"/>
            <p:cNvSpPr/>
            <p:nvPr/>
          </p:nvSpPr>
          <p:spPr>
            <a:xfrm>
              <a:off x="1104350" y="2706475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0" name="Google Shape;5900;p19"/>
            <p:cNvSpPr/>
            <p:nvPr/>
          </p:nvSpPr>
          <p:spPr>
            <a:xfrm>
              <a:off x="1104350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1" name="Google Shape;5901;p19"/>
            <p:cNvSpPr/>
            <p:nvPr/>
          </p:nvSpPr>
          <p:spPr>
            <a:xfrm>
              <a:off x="1037125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2" name="Google Shape;5902;p19"/>
            <p:cNvSpPr/>
            <p:nvPr/>
          </p:nvSpPr>
          <p:spPr>
            <a:xfrm>
              <a:off x="1037125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3" name="Google Shape;5903;p19"/>
            <p:cNvSpPr/>
            <p:nvPr/>
          </p:nvSpPr>
          <p:spPr>
            <a:xfrm>
              <a:off x="1037150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4" name="Google Shape;5904;p19"/>
            <p:cNvSpPr/>
            <p:nvPr/>
          </p:nvSpPr>
          <p:spPr>
            <a:xfrm>
              <a:off x="1037150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5" name="Google Shape;5905;p19"/>
            <p:cNvSpPr/>
            <p:nvPr/>
          </p:nvSpPr>
          <p:spPr>
            <a:xfrm>
              <a:off x="1171575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6" name="Google Shape;5906;p19"/>
            <p:cNvSpPr/>
            <p:nvPr/>
          </p:nvSpPr>
          <p:spPr>
            <a:xfrm>
              <a:off x="1171575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7" name="Google Shape;5907;p19"/>
            <p:cNvSpPr/>
            <p:nvPr/>
          </p:nvSpPr>
          <p:spPr>
            <a:xfrm>
              <a:off x="1171575" y="23930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8" name="Google Shape;5908;p19"/>
            <p:cNvSpPr/>
            <p:nvPr/>
          </p:nvSpPr>
          <p:spPr>
            <a:xfrm>
              <a:off x="1104350" y="22363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9" name="Google Shape;5909;p19"/>
            <p:cNvSpPr/>
            <p:nvPr/>
          </p:nvSpPr>
          <p:spPr>
            <a:xfrm>
              <a:off x="1104350" y="231470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0" name="Google Shape;5910;p19"/>
            <p:cNvSpPr/>
            <p:nvPr/>
          </p:nvSpPr>
          <p:spPr>
            <a:xfrm>
              <a:off x="1104350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1" name="Google Shape;5911;p19"/>
            <p:cNvSpPr/>
            <p:nvPr/>
          </p:nvSpPr>
          <p:spPr>
            <a:xfrm>
              <a:off x="1037150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2" name="Google Shape;5912;p19"/>
            <p:cNvSpPr/>
            <p:nvPr/>
          </p:nvSpPr>
          <p:spPr>
            <a:xfrm>
              <a:off x="1037150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3" name="Google Shape;5913;p19"/>
            <p:cNvSpPr/>
            <p:nvPr/>
          </p:nvSpPr>
          <p:spPr>
            <a:xfrm>
              <a:off x="1037125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4" name="Google Shape;5914;p19"/>
            <p:cNvSpPr/>
            <p:nvPr/>
          </p:nvSpPr>
          <p:spPr>
            <a:xfrm>
              <a:off x="1037125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5" name="Google Shape;5915;p19"/>
            <p:cNvSpPr/>
            <p:nvPr/>
          </p:nvSpPr>
          <p:spPr>
            <a:xfrm>
              <a:off x="1171575" y="28631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6" name="Google Shape;5916;p19"/>
            <p:cNvSpPr/>
            <p:nvPr/>
          </p:nvSpPr>
          <p:spPr>
            <a:xfrm>
              <a:off x="1171575" y="29415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7" name="Google Shape;5917;p19"/>
            <p:cNvSpPr/>
            <p:nvPr/>
          </p:nvSpPr>
          <p:spPr>
            <a:xfrm>
              <a:off x="1171575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8" name="Google Shape;5918;p19"/>
            <p:cNvSpPr/>
            <p:nvPr/>
          </p:nvSpPr>
          <p:spPr>
            <a:xfrm>
              <a:off x="1171575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9" name="Google Shape;5919;p19"/>
            <p:cNvSpPr/>
            <p:nvPr/>
          </p:nvSpPr>
          <p:spPr>
            <a:xfrm>
              <a:off x="1104350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0" name="Google Shape;5920;p19"/>
            <p:cNvSpPr/>
            <p:nvPr/>
          </p:nvSpPr>
          <p:spPr>
            <a:xfrm>
              <a:off x="1104350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1" name="Google Shape;5921;p19"/>
            <p:cNvSpPr/>
            <p:nvPr/>
          </p:nvSpPr>
          <p:spPr>
            <a:xfrm>
              <a:off x="1104350" y="30198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2" name="Google Shape;5922;p19"/>
            <p:cNvSpPr/>
            <p:nvPr/>
          </p:nvSpPr>
          <p:spPr>
            <a:xfrm>
              <a:off x="1104350" y="309825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3" name="Google Shape;5923;p19"/>
            <p:cNvSpPr/>
            <p:nvPr/>
          </p:nvSpPr>
          <p:spPr>
            <a:xfrm>
              <a:off x="1037125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4" name="Google Shape;5924;p19"/>
            <p:cNvSpPr/>
            <p:nvPr/>
          </p:nvSpPr>
          <p:spPr>
            <a:xfrm>
              <a:off x="1037125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5" name="Google Shape;5925;p19"/>
            <p:cNvSpPr/>
            <p:nvPr/>
          </p:nvSpPr>
          <p:spPr>
            <a:xfrm>
              <a:off x="1037150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6" name="Google Shape;5926;p19"/>
            <p:cNvSpPr/>
            <p:nvPr/>
          </p:nvSpPr>
          <p:spPr>
            <a:xfrm>
              <a:off x="1037150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27" name="Google Shape;5927;p19"/>
          <p:cNvGrpSpPr/>
          <p:nvPr/>
        </p:nvGrpSpPr>
        <p:grpSpPr>
          <a:xfrm rot="1396384">
            <a:off x="8222288" y="-600066"/>
            <a:ext cx="1908331" cy="2002239"/>
            <a:chOff x="1978188" y="2669545"/>
            <a:chExt cx="1908398" cy="2002309"/>
          </a:xfrm>
        </p:grpSpPr>
        <p:sp>
          <p:nvSpPr>
            <p:cNvPr id="5928" name="Google Shape;5928;p19"/>
            <p:cNvSpPr/>
            <p:nvPr/>
          </p:nvSpPr>
          <p:spPr>
            <a:xfrm rot="-5400000">
              <a:off x="1995503" y="2780771"/>
              <a:ext cx="1891083" cy="1891083"/>
            </a:xfrm>
            <a:custGeom>
              <a:rect b="b" l="l" r="r" t="t"/>
              <a:pathLst>
                <a:path extrusionOk="0" h="55702" w="55702">
                  <a:moveTo>
                    <a:pt x="27851" y="210"/>
                  </a:moveTo>
                  <a:cubicBezTo>
                    <a:pt x="43093" y="210"/>
                    <a:pt x="55493" y="12609"/>
                    <a:pt x="55493" y="27851"/>
                  </a:cubicBezTo>
                  <a:cubicBezTo>
                    <a:pt x="55493" y="43093"/>
                    <a:pt x="43093" y="55493"/>
                    <a:pt x="27851" y="55493"/>
                  </a:cubicBezTo>
                  <a:cubicBezTo>
                    <a:pt x="12609" y="55493"/>
                    <a:pt x="210" y="43093"/>
                    <a:pt x="210" y="27851"/>
                  </a:cubicBezTo>
                  <a:cubicBezTo>
                    <a:pt x="210" y="12609"/>
                    <a:pt x="12609" y="210"/>
                    <a:pt x="27851" y="210"/>
                  </a:cubicBezTo>
                  <a:close/>
                  <a:moveTo>
                    <a:pt x="27851" y="1"/>
                  </a:moveTo>
                  <a:cubicBezTo>
                    <a:pt x="12494" y="1"/>
                    <a:pt x="0" y="12494"/>
                    <a:pt x="0" y="27851"/>
                  </a:cubicBezTo>
                  <a:cubicBezTo>
                    <a:pt x="0" y="43208"/>
                    <a:pt x="12494" y="55702"/>
                    <a:pt x="27851" y="55702"/>
                  </a:cubicBezTo>
                  <a:cubicBezTo>
                    <a:pt x="43208" y="55702"/>
                    <a:pt x="55702" y="43208"/>
                    <a:pt x="55702" y="27851"/>
                  </a:cubicBezTo>
                  <a:cubicBezTo>
                    <a:pt x="55702" y="12494"/>
                    <a:pt x="43208" y="1"/>
                    <a:pt x="27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9" name="Google Shape;5929;p19"/>
            <p:cNvSpPr/>
            <p:nvPr/>
          </p:nvSpPr>
          <p:spPr>
            <a:xfrm rot="-5400000">
              <a:off x="1931235" y="2716498"/>
              <a:ext cx="1737934" cy="1644029"/>
            </a:xfrm>
            <a:custGeom>
              <a:rect b="b" l="l" r="r" t="t"/>
              <a:pathLst>
                <a:path extrusionOk="0" h="48425" w="51191">
                  <a:moveTo>
                    <a:pt x="20064" y="1"/>
                  </a:moveTo>
                  <a:cubicBezTo>
                    <a:pt x="12798" y="1"/>
                    <a:pt x="5532" y="2766"/>
                    <a:pt x="0" y="8298"/>
                  </a:cubicBezTo>
                  <a:lnTo>
                    <a:pt x="889" y="9186"/>
                  </a:lnTo>
                  <a:cubicBezTo>
                    <a:pt x="6175" y="3899"/>
                    <a:pt x="13120" y="1256"/>
                    <a:pt x="20064" y="1256"/>
                  </a:cubicBezTo>
                  <a:cubicBezTo>
                    <a:pt x="27009" y="1256"/>
                    <a:pt x="33953" y="3899"/>
                    <a:pt x="39240" y="9186"/>
                  </a:cubicBezTo>
                  <a:cubicBezTo>
                    <a:pt x="49813" y="19759"/>
                    <a:pt x="49813" y="36964"/>
                    <a:pt x="39240" y="47537"/>
                  </a:cubicBezTo>
                  <a:lnTo>
                    <a:pt x="40128" y="48425"/>
                  </a:lnTo>
                  <a:cubicBezTo>
                    <a:pt x="51191" y="37361"/>
                    <a:pt x="51191" y="19360"/>
                    <a:pt x="40128" y="8298"/>
                  </a:cubicBezTo>
                  <a:cubicBezTo>
                    <a:pt x="34597" y="2766"/>
                    <a:pt x="27330" y="1"/>
                    <a:pt x="20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ur Columns ">
  <p:cSld name="ONE_COLUMN_TEXT_2_1">
    <p:spTree>
      <p:nvGrpSpPr>
        <p:cNvPr id="5930" name="Shape 5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1" name="Google Shape;5931;p20"/>
          <p:cNvSpPr txBox="1"/>
          <p:nvPr>
            <p:ph type="title"/>
          </p:nvPr>
        </p:nvSpPr>
        <p:spPr>
          <a:xfrm>
            <a:off x="545050" y="2722525"/>
            <a:ext cx="1824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32" name="Google Shape;5932;p20"/>
          <p:cNvSpPr txBox="1"/>
          <p:nvPr>
            <p:ph idx="2" type="title"/>
          </p:nvPr>
        </p:nvSpPr>
        <p:spPr>
          <a:xfrm>
            <a:off x="1698600" y="438450"/>
            <a:ext cx="574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33" name="Google Shape;5933;p20"/>
          <p:cNvSpPr txBox="1"/>
          <p:nvPr>
            <p:ph idx="1" type="subTitle"/>
          </p:nvPr>
        </p:nvSpPr>
        <p:spPr>
          <a:xfrm>
            <a:off x="545050" y="3440725"/>
            <a:ext cx="1824000" cy="5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34" name="Google Shape;5934;p20"/>
          <p:cNvSpPr txBox="1"/>
          <p:nvPr>
            <p:ph idx="3" type="title"/>
          </p:nvPr>
        </p:nvSpPr>
        <p:spPr>
          <a:xfrm>
            <a:off x="2621690" y="2722525"/>
            <a:ext cx="1824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35" name="Google Shape;5935;p20"/>
          <p:cNvSpPr txBox="1"/>
          <p:nvPr>
            <p:ph idx="4" type="subTitle"/>
          </p:nvPr>
        </p:nvSpPr>
        <p:spPr>
          <a:xfrm>
            <a:off x="2621690" y="3440725"/>
            <a:ext cx="1824000" cy="5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36" name="Google Shape;5936;p20"/>
          <p:cNvSpPr txBox="1"/>
          <p:nvPr>
            <p:ph idx="5" type="title"/>
          </p:nvPr>
        </p:nvSpPr>
        <p:spPr>
          <a:xfrm>
            <a:off x="4698330" y="2722525"/>
            <a:ext cx="1824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37" name="Google Shape;5937;p20"/>
          <p:cNvSpPr txBox="1"/>
          <p:nvPr>
            <p:ph idx="6" type="subTitle"/>
          </p:nvPr>
        </p:nvSpPr>
        <p:spPr>
          <a:xfrm>
            <a:off x="4698330" y="3440725"/>
            <a:ext cx="1824000" cy="5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938" name="Google Shape;5938;p20"/>
          <p:cNvGrpSpPr/>
          <p:nvPr/>
        </p:nvGrpSpPr>
        <p:grpSpPr>
          <a:xfrm rot="5400000">
            <a:off x="7942737" y="3821317"/>
            <a:ext cx="349968" cy="2052568"/>
            <a:chOff x="1037125" y="2236325"/>
            <a:chExt cx="149100" cy="874475"/>
          </a:xfrm>
        </p:grpSpPr>
        <p:sp>
          <p:nvSpPr>
            <p:cNvPr id="5939" name="Google Shape;5939;p20"/>
            <p:cNvSpPr/>
            <p:nvPr/>
          </p:nvSpPr>
          <p:spPr>
            <a:xfrm>
              <a:off x="1171575" y="24714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0" name="Google Shape;5940;p20"/>
            <p:cNvSpPr/>
            <p:nvPr/>
          </p:nvSpPr>
          <p:spPr>
            <a:xfrm>
              <a:off x="1171575" y="2549750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1" name="Google Shape;5941;p20"/>
            <p:cNvSpPr/>
            <p:nvPr/>
          </p:nvSpPr>
          <p:spPr>
            <a:xfrm>
              <a:off x="1171575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2" name="Google Shape;5942;p20"/>
            <p:cNvSpPr/>
            <p:nvPr/>
          </p:nvSpPr>
          <p:spPr>
            <a:xfrm>
              <a:off x="1171575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3" name="Google Shape;5943;p20"/>
            <p:cNvSpPr/>
            <p:nvPr/>
          </p:nvSpPr>
          <p:spPr>
            <a:xfrm>
              <a:off x="1171575" y="27848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4" name="Google Shape;5944;p20"/>
            <p:cNvSpPr/>
            <p:nvPr/>
          </p:nvSpPr>
          <p:spPr>
            <a:xfrm>
              <a:off x="1104350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5" name="Google Shape;5945;p20"/>
            <p:cNvSpPr/>
            <p:nvPr/>
          </p:nvSpPr>
          <p:spPr>
            <a:xfrm>
              <a:off x="1104350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6" name="Google Shape;5946;p20"/>
            <p:cNvSpPr/>
            <p:nvPr/>
          </p:nvSpPr>
          <p:spPr>
            <a:xfrm>
              <a:off x="1104350" y="26281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7" name="Google Shape;5947;p20"/>
            <p:cNvSpPr/>
            <p:nvPr/>
          </p:nvSpPr>
          <p:spPr>
            <a:xfrm>
              <a:off x="1104350" y="2706475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8" name="Google Shape;5948;p20"/>
            <p:cNvSpPr/>
            <p:nvPr/>
          </p:nvSpPr>
          <p:spPr>
            <a:xfrm>
              <a:off x="1104350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9" name="Google Shape;5949;p20"/>
            <p:cNvSpPr/>
            <p:nvPr/>
          </p:nvSpPr>
          <p:spPr>
            <a:xfrm>
              <a:off x="1037125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0" name="Google Shape;5950;p20"/>
            <p:cNvSpPr/>
            <p:nvPr/>
          </p:nvSpPr>
          <p:spPr>
            <a:xfrm>
              <a:off x="1037125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1" name="Google Shape;5951;p20"/>
            <p:cNvSpPr/>
            <p:nvPr/>
          </p:nvSpPr>
          <p:spPr>
            <a:xfrm>
              <a:off x="1037150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2" name="Google Shape;5952;p20"/>
            <p:cNvSpPr/>
            <p:nvPr/>
          </p:nvSpPr>
          <p:spPr>
            <a:xfrm>
              <a:off x="1037150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3" name="Google Shape;5953;p20"/>
            <p:cNvSpPr/>
            <p:nvPr/>
          </p:nvSpPr>
          <p:spPr>
            <a:xfrm>
              <a:off x="1171575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4" name="Google Shape;5954;p20"/>
            <p:cNvSpPr/>
            <p:nvPr/>
          </p:nvSpPr>
          <p:spPr>
            <a:xfrm>
              <a:off x="1171575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5" name="Google Shape;5955;p20"/>
            <p:cNvSpPr/>
            <p:nvPr/>
          </p:nvSpPr>
          <p:spPr>
            <a:xfrm>
              <a:off x="1171575" y="23930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6" name="Google Shape;5956;p20"/>
            <p:cNvSpPr/>
            <p:nvPr/>
          </p:nvSpPr>
          <p:spPr>
            <a:xfrm>
              <a:off x="1104350" y="22363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7" name="Google Shape;5957;p20"/>
            <p:cNvSpPr/>
            <p:nvPr/>
          </p:nvSpPr>
          <p:spPr>
            <a:xfrm>
              <a:off x="1104350" y="231470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8" name="Google Shape;5958;p20"/>
            <p:cNvSpPr/>
            <p:nvPr/>
          </p:nvSpPr>
          <p:spPr>
            <a:xfrm>
              <a:off x="1104350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9" name="Google Shape;5959;p20"/>
            <p:cNvSpPr/>
            <p:nvPr/>
          </p:nvSpPr>
          <p:spPr>
            <a:xfrm>
              <a:off x="1037150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0" name="Google Shape;5960;p20"/>
            <p:cNvSpPr/>
            <p:nvPr/>
          </p:nvSpPr>
          <p:spPr>
            <a:xfrm>
              <a:off x="1037150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1" name="Google Shape;5961;p20"/>
            <p:cNvSpPr/>
            <p:nvPr/>
          </p:nvSpPr>
          <p:spPr>
            <a:xfrm>
              <a:off x="1037125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2" name="Google Shape;5962;p20"/>
            <p:cNvSpPr/>
            <p:nvPr/>
          </p:nvSpPr>
          <p:spPr>
            <a:xfrm>
              <a:off x="1037125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3" name="Google Shape;5963;p20"/>
            <p:cNvSpPr/>
            <p:nvPr/>
          </p:nvSpPr>
          <p:spPr>
            <a:xfrm>
              <a:off x="1171575" y="28631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4" name="Google Shape;5964;p20"/>
            <p:cNvSpPr/>
            <p:nvPr/>
          </p:nvSpPr>
          <p:spPr>
            <a:xfrm>
              <a:off x="1171575" y="29415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5" name="Google Shape;5965;p20"/>
            <p:cNvSpPr/>
            <p:nvPr/>
          </p:nvSpPr>
          <p:spPr>
            <a:xfrm>
              <a:off x="1171575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6" name="Google Shape;5966;p20"/>
            <p:cNvSpPr/>
            <p:nvPr/>
          </p:nvSpPr>
          <p:spPr>
            <a:xfrm>
              <a:off x="1171575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7" name="Google Shape;5967;p20"/>
            <p:cNvSpPr/>
            <p:nvPr/>
          </p:nvSpPr>
          <p:spPr>
            <a:xfrm>
              <a:off x="1104350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8" name="Google Shape;5968;p20"/>
            <p:cNvSpPr/>
            <p:nvPr/>
          </p:nvSpPr>
          <p:spPr>
            <a:xfrm>
              <a:off x="1104350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9" name="Google Shape;5969;p20"/>
            <p:cNvSpPr/>
            <p:nvPr/>
          </p:nvSpPr>
          <p:spPr>
            <a:xfrm>
              <a:off x="1104350" y="30198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0" name="Google Shape;5970;p20"/>
            <p:cNvSpPr/>
            <p:nvPr/>
          </p:nvSpPr>
          <p:spPr>
            <a:xfrm>
              <a:off x="1104350" y="309825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1" name="Google Shape;5971;p20"/>
            <p:cNvSpPr/>
            <p:nvPr/>
          </p:nvSpPr>
          <p:spPr>
            <a:xfrm>
              <a:off x="1037125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2" name="Google Shape;5972;p20"/>
            <p:cNvSpPr/>
            <p:nvPr/>
          </p:nvSpPr>
          <p:spPr>
            <a:xfrm>
              <a:off x="1037125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3" name="Google Shape;5973;p20"/>
            <p:cNvSpPr/>
            <p:nvPr/>
          </p:nvSpPr>
          <p:spPr>
            <a:xfrm>
              <a:off x="1037150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4" name="Google Shape;5974;p20"/>
            <p:cNvSpPr/>
            <p:nvPr/>
          </p:nvSpPr>
          <p:spPr>
            <a:xfrm>
              <a:off x="1037150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75" name="Google Shape;5975;p20"/>
          <p:cNvGrpSpPr/>
          <p:nvPr/>
        </p:nvGrpSpPr>
        <p:grpSpPr>
          <a:xfrm rot="1396384">
            <a:off x="-352462" y="-106016"/>
            <a:ext cx="1908331" cy="2002239"/>
            <a:chOff x="1978188" y="2669545"/>
            <a:chExt cx="1908398" cy="2002309"/>
          </a:xfrm>
        </p:grpSpPr>
        <p:sp>
          <p:nvSpPr>
            <p:cNvPr id="5976" name="Google Shape;5976;p20"/>
            <p:cNvSpPr/>
            <p:nvPr/>
          </p:nvSpPr>
          <p:spPr>
            <a:xfrm rot="-5400000">
              <a:off x="1995503" y="2780771"/>
              <a:ext cx="1891083" cy="1891083"/>
            </a:xfrm>
            <a:custGeom>
              <a:rect b="b" l="l" r="r" t="t"/>
              <a:pathLst>
                <a:path extrusionOk="0" h="55702" w="55702">
                  <a:moveTo>
                    <a:pt x="27851" y="210"/>
                  </a:moveTo>
                  <a:cubicBezTo>
                    <a:pt x="43093" y="210"/>
                    <a:pt x="55493" y="12609"/>
                    <a:pt x="55493" y="27851"/>
                  </a:cubicBezTo>
                  <a:cubicBezTo>
                    <a:pt x="55493" y="43093"/>
                    <a:pt x="43093" y="55493"/>
                    <a:pt x="27851" y="55493"/>
                  </a:cubicBezTo>
                  <a:cubicBezTo>
                    <a:pt x="12609" y="55493"/>
                    <a:pt x="210" y="43093"/>
                    <a:pt x="210" y="27851"/>
                  </a:cubicBezTo>
                  <a:cubicBezTo>
                    <a:pt x="210" y="12609"/>
                    <a:pt x="12609" y="210"/>
                    <a:pt x="27851" y="210"/>
                  </a:cubicBezTo>
                  <a:close/>
                  <a:moveTo>
                    <a:pt x="27851" y="1"/>
                  </a:moveTo>
                  <a:cubicBezTo>
                    <a:pt x="12494" y="1"/>
                    <a:pt x="0" y="12494"/>
                    <a:pt x="0" y="27851"/>
                  </a:cubicBezTo>
                  <a:cubicBezTo>
                    <a:pt x="0" y="43208"/>
                    <a:pt x="12494" y="55702"/>
                    <a:pt x="27851" y="55702"/>
                  </a:cubicBezTo>
                  <a:cubicBezTo>
                    <a:pt x="43208" y="55702"/>
                    <a:pt x="55702" y="43208"/>
                    <a:pt x="55702" y="27851"/>
                  </a:cubicBezTo>
                  <a:cubicBezTo>
                    <a:pt x="55702" y="12494"/>
                    <a:pt x="43208" y="1"/>
                    <a:pt x="278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7" name="Google Shape;5977;p20"/>
            <p:cNvSpPr/>
            <p:nvPr/>
          </p:nvSpPr>
          <p:spPr>
            <a:xfrm rot="-5400000">
              <a:off x="1931235" y="2716498"/>
              <a:ext cx="1737934" cy="1644029"/>
            </a:xfrm>
            <a:custGeom>
              <a:rect b="b" l="l" r="r" t="t"/>
              <a:pathLst>
                <a:path extrusionOk="0" h="48425" w="51191">
                  <a:moveTo>
                    <a:pt x="20064" y="1"/>
                  </a:moveTo>
                  <a:cubicBezTo>
                    <a:pt x="12798" y="1"/>
                    <a:pt x="5532" y="2766"/>
                    <a:pt x="0" y="8298"/>
                  </a:cubicBezTo>
                  <a:lnTo>
                    <a:pt x="889" y="9186"/>
                  </a:lnTo>
                  <a:cubicBezTo>
                    <a:pt x="6175" y="3899"/>
                    <a:pt x="13120" y="1256"/>
                    <a:pt x="20064" y="1256"/>
                  </a:cubicBezTo>
                  <a:cubicBezTo>
                    <a:pt x="27009" y="1256"/>
                    <a:pt x="33953" y="3899"/>
                    <a:pt x="39240" y="9186"/>
                  </a:cubicBezTo>
                  <a:cubicBezTo>
                    <a:pt x="49813" y="19759"/>
                    <a:pt x="49813" y="36964"/>
                    <a:pt x="39240" y="47537"/>
                  </a:cubicBezTo>
                  <a:lnTo>
                    <a:pt x="40128" y="48425"/>
                  </a:lnTo>
                  <a:cubicBezTo>
                    <a:pt x="51191" y="37361"/>
                    <a:pt x="51191" y="19360"/>
                    <a:pt x="40128" y="8298"/>
                  </a:cubicBezTo>
                  <a:cubicBezTo>
                    <a:pt x="34597" y="2766"/>
                    <a:pt x="27330" y="1"/>
                    <a:pt x="200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78" name="Google Shape;5978;p20"/>
          <p:cNvSpPr txBox="1"/>
          <p:nvPr>
            <p:ph idx="7" type="title"/>
          </p:nvPr>
        </p:nvSpPr>
        <p:spPr>
          <a:xfrm>
            <a:off x="6774950" y="2722525"/>
            <a:ext cx="1824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79" name="Google Shape;5979;p20"/>
          <p:cNvSpPr txBox="1"/>
          <p:nvPr>
            <p:ph idx="8" type="subTitle"/>
          </p:nvPr>
        </p:nvSpPr>
        <p:spPr>
          <a:xfrm>
            <a:off x="6774950" y="3440725"/>
            <a:ext cx="1824000" cy="5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539" name="Shape 2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0" name="Google Shape;2540;p3"/>
          <p:cNvSpPr txBox="1"/>
          <p:nvPr>
            <p:ph type="ctrTitle"/>
          </p:nvPr>
        </p:nvSpPr>
        <p:spPr>
          <a:xfrm>
            <a:off x="5093522" y="1844150"/>
            <a:ext cx="27990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Poppins Light"/>
              <a:buNone/>
              <a:defRPr sz="3300">
                <a:solidFill>
                  <a:schemeClr val="accent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541" name="Google Shape;2541;p3"/>
          <p:cNvSpPr txBox="1"/>
          <p:nvPr>
            <p:ph idx="1" type="subTitle"/>
          </p:nvPr>
        </p:nvSpPr>
        <p:spPr>
          <a:xfrm>
            <a:off x="5205275" y="3482450"/>
            <a:ext cx="2575500" cy="4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42" name="Google Shape;2542;p3"/>
          <p:cNvSpPr txBox="1"/>
          <p:nvPr>
            <p:ph hasCustomPrompt="1" idx="2" type="title"/>
          </p:nvPr>
        </p:nvSpPr>
        <p:spPr>
          <a:xfrm>
            <a:off x="5635325" y="1427475"/>
            <a:ext cx="1715400" cy="7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">
  <p:cSld name="TITLE_ONLY_1">
    <p:spTree>
      <p:nvGrpSpPr>
        <p:cNvPr id="5980" name="Shape 5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1" name="Google Shape;5981;p21"/>
          <p:cNvSpPr txBox="1"/>
          <p:nvPr>
            <p:ph type="title"/>
          </p:nvPr>
        </p:nvSpPr>
        <p:spPr>
          <a:xfrm>
            <a:off x="1698600" y="438450"/>
            <a:ext cx="574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82" name="Google Shape;5982;p21"/>
          <p:cNvSpPr/>
          <p:nvPr/>
        </p:nvSpPr>
        <p:spPr>
          <a:xfrm>
            <a:off x="-12850" y="-19625"/>
            <a:ext cx="1086300" cy="516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3" name="Google Shape;5983;p21"/>
          <p:cNvSpPr/>
          <p:nvPr/>
        </p:nvSpPr>
        <p:spPr>
          <a:xfrm>
            <a:off x="8070550" y="-9750"/>
            <a:ext cx="1086300" cy="516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4" name="Google Shape;5984;p21"/>
          <p:cNvSpPr/>
          <p:nvPr/>
        </p:nvSpPr>
        <p:spPr>
          <a:xfrm rot="10800000">
            <a:off x="-581096" y="3697974"/>
            <a:ext cx="1136717" cy="1296439"/>
          </a:xfrm>
          <a:custGeom>
            <a:rect b="b" l="l" r="r" t="t"/>
            <a:pathLst>
              <a:path extrusionOk="0" h="28133" w="24667">
                <a:moveTo>
                  <a:pt x="24457" y="360"/>
                </a:moveTo>
                <a:lnTo>
                  <a:pt x="24457" y="27771"/>
                </a:lnTo>
                <a:lnTo>
                  <a:pt x="423" y="14066"/>
                </a:lnTo>
                <a:lnTo>
                  <a:pt x="24457" y="360"/>
                </a:lnTo>
                <a:close/>
                <a:moveTo>
                  <a:pt x="24666" y="1"/>
                </a:moveTo>
                <a:lnTo>
                  <a:pt x="0" y="14066"/>
                </a:lnTo>
                <a:lnTo>
                  <a:pt x="24666" y="28132"/>
                </a:lnTo>
                <a:lnTo>
                  <a:pt x="246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5" name="Google Shape;5985;p21"/>
          <p:cNvSpPr/>
          <p:nvPr/>
        </p:nvSpPr>
        <p:spPr>
          <a:xfrm rot="10800000">
            <a:off x="27195" y="3990003"/>
            <a:ext cx="278062" cy="278108"/>
          </a:xfrm>
          <a:custGeom>
            <a:rect b="b" l="l" r="r" t="t"/>
            <a:pathLst>
              <a:path extrusionOk="0" h="6035" w="6034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86" name="Google Shape;5986;p21"/>
          <p:cNvGrpSpPr/>
          <p:nvPr/>
        </p:nvGrpSpPr>
        <p:grpSpPr>
          <a:xfrm rot="10800000">
            <a:off x="917904" y="2836990"/>
            <a:ext cx="274836" cy="1611920"/>
            <a:chOff x="4769975" y="2151700"/>
            <a:chExt cx="149100" cy="874475"/>
          </a:xfrm>
        </p:grpSpPr>
        <p:sp>
          <p:nvSpPr>
            <p:cNvPr id="5987" name="Google Shape;5987;p21"/>
            <p:cNvSpPr/>
            <p:nvPr/>
          </p:nvSpPr>
          <p:spPr>
            <a:xfrm>
              <a:off x="4904400" y="238677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8" name="Google Shape;5988;p21"/>
            <p:cNvSpPr/>
            <p:nvPr/>
          </p:nvSpPr>
          <p:spPr>
            <a:xfrm>
              <a:off x="4904400" y="24651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9" name="Google Shape;5989;p21"/>
            <p:cNvSpPr/>
            <p:nvPr/>
          </p:nvSpPr>
          <p:spPr>
            <a:xfrm>
              <a:off x="4904425" y="254347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1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0" name="Google Shape;5990;p21"/>
            <p:cNvSpPr/>
            <p:nvPr/>
          </p:nvSpPr>
          <p:spPr>
            <a:xfrm>
              <a:off x="4904425" y="26218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1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1" name="Google Shape;5991;p21"/>
            <p:cNvSpPr/>
            <p:nvPr/>
          </p:nvSpPr>
          <p:spPr>
            <a:xfrm>
              <a:off x="4904400" y="270017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2" name="Google Shape;5992;p21"/>
            <p:cNvSpPr/>
            <p:nvPr/>
          </p:nvSpPr>
          <p:spPr>
            <a:xfrm>
              <a:off x="4837200" y="23867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3" name="Google Shape;5993;p21"/>
            <p:cNvSpPr/>
            <p:nvPr/>
          </p:nvSpPr>
          <p:spPr>
            <a:xfrm>
              <a:off x="4837200" y="24651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3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4" name="Google Shape;5994;p21"/>
            <p:cNvSpPr/>
            <p:nvPr/>
          </p:nvSpPr>
          <p:spPr>
            <a:xfrm>
              <a:off x="4837200" y="25434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5" name="Google Shape;5995;p21"/>
            <p:cNvSpPr/>
            <p:nvPr/>
          </p:nvSpPr>
          <p:spPr>
            <a:xfrm>
              <a:off x="4837200" y="2621850"/>
              <a:ext cx="14700" cy="12550"/>
            </a:xfrm>
            <a:custGeom>
              <a:rect b="b" l="l" r="r" t="t"/>
              <a:pathLst>
                <a:path extrusionOk="0" h="502" w="588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6" name="Google Shape;5996;p21"/>
            <p:cNvSpPr/>
            <p:nvPr/>
          </p:nvSpPr>
          <p:spPr>
            <a:xfrm>
              <a:off x="4837200" y="27001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3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7" name="Google Shape;5997;p21"/>
            <p:cNvSpPr/>
            <p:nvPr/>
          </p:nvSpPr>
          <p:spPr>
            <a:xfrm>
              <a:off x="4769975" y="23867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5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8" name="Google Shape;5998;p21"/>
            <p:cNvSpPr/>
            <p:nvPr/>
          </p:nvSpPr>
          <p:spPr>
            <a:xfrm>
              <a:off x="4769975" y="24651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3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9" name="Google Shape;5999;p21"/>
            <p:cNvSpPr/>
            <p:nvPr/>
          </p:nvSpPr>
          <p:spPr>
            <a:xfrm>
              <a:off x="4770025" y="254347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0" name="Google Shape;6000;p21"/>
            <p:cNvSpPr/>
            <p:nvPr/>
          </p:nvSpPr>
          <p:spPr>
            <a:xfrm>
              <a:off x="4770025" y="26218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1" name="Google Shape;6001;p21"/>
            <p:cNvSpPr/>
            <p:nvPr/>
          </p:nvSpPr>
          <p:spPr>
            <a:xfrm>
              <a:off x="4906525" y="2151725"/>
              <a:ext cx="12550" cy="12575"/>
            </a:xfrm>
            <a:custGeom>
              <a:rect b="b" l="l" r="r" t="t"/>
              <a:pathLst>
                <a:path extrusionOk="0" h="503" w="502">
                  <a:moveTo>
                    <a:pt x="252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2" name="Google Shape;6002;p21"/>
            <p:cNvSpPr/>
            <p:nvPr/>
          </p:nvSpPr>
          <p:spPr>
            <a:xfrm>
              <a:off x="4906525" y="2230050"/>
              <a:ext cx="12550" cy="12575"/>
            </a:xfrm>
            <a:custGeom>
              <a:rect b="b" l="l" r="r" t="t"/>
              <a:pathLst>
                <a:path extrusionOk="0" h="503" w="502">
                  <a:moveTo>
                    <a:pt x="252" y="1"/>
                  </a:moveTo>
                  <a:cubicBezTo>
                    <a:pt x="112" y="1"/>
                    <a:pt x="0" y="115"/>
                    <a:pt x="0" y="253"/>
                  </a:cubicBezTo>
                  <a:cubicBezTo>
                    <a:pt x="0" y="390"/>
                    <a:pt x="112" y="503"/>
                    <a:pt x="252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3" name="Google Shape;6003;p21"/>
            <p:cNvSpPr/>
            <p:nvPr/>
          </p:nvSpPr>
          <p:spPr>
            <a:xfrm>
              <a:off x="4906525" y="2308425"/>
              <a:ext cx="12550" cy="12575"/>
            </a:xfrm>
            <a:custGeom>
              <a:rect b="b" l="l" r="r" t="t"/>
              <a:pathLst>
                <a:path extrusionOk="0" h="503" w="502">
                  <a:moveTo>
                    <a:pt x="252" y="1"/>
                  </a:moveTo>
                  <a:cubicBezTo>
                    <a:pt x="112" y="1"/>
                    <a:pt x="0" y="113"/>
                    <a:pt x="0" y="252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4" name="Google Shape;6004;p21"/>
            <p:cNvSpPr/>
            <p:nvPr/>
          </p:nvSpPr>
          <p:spPr>
            <a:xfrm>
              <a:off x="4839325" y="2151725"/>
              <a:ext cx="12575" cy="12575"/>
            </a:xfrm>
            <a:custGeom>
              <a:rect b="b" l="l" r="r" t="t"/>
              <a:pathLst>
                <a:path extrusionOk="0" h="503" w="503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5" name="Google Shape;6005;p21"/>
            <p:cNvSpPr/>
            <p:nvPr/>
          </p:nvSpPr>
          <p:spPr>
            <a:xfrm>
              <a:off x="4839325" y="2230050"/>
              <a:ext cx="12575" cy="12575"/>
            </a:xfrm>
            <a:custGeom>
              <a:rect b="b" l="l" r="r" t="t"/>
              <a:pathLst>
                <a:path extrusionOk="0" h="503" w="503">
                  <a:moveTo>
                    <a:pt x="251" y="1"/>
                  </a:moveTo>
                  <a:cubicBezTo>
                    <a:pt x="113" y="1"/>
                    <a:pt x="1" y="115"/>
                    <a:pt x="1" y="253"/>
                  </a:cubicBezTo>
                  <a:cubicBezTo>
                    <a:pt x="1" y="390"/>
                    <a:pt x="113" y="503"/>
                    <a:pt x="251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6" name="Google Shape;6006;p21"/>
            <p:cNvSpPr/>
            <p:nvPr/>
          </p:nvSpPr>
          <p:spPr>
            <a:xfrm>
              <a:off x="4839325" y="2308425"/>
              <a:ext cx="12575" cy="12575"/>
            </a:xfrm>
            <a:custGeom>
              <a:rect b="b" l="l" r="r" t="t"/>
              <a:pathLst>
                <a:path extrusionOk="0" h="503" w="503">
                  <a:moveTo>
                    <a:pt x="251" y="1"/>
                  </a:moveTo>
                  <a:cubicBezTo>
                    <a:pt x="113" y="1"/>
                    <a:pt x="1" y="113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7" name="Google Shape;6007;p21"/>
            <p:cNvSpPr/>
            <p:nvPr/>
          </p:nvSpPr>
          <p:spPr>
            <a:xfrm>
              <a:off x="4770025" y="21517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4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8" name="Google Shape;6008;p21"/>
            <p:cNvSpPr/>
            <p:nvPr/>
          </p:nvSpPr>
          <p:spPr>
            <a:xfrm>
              <a:off x="4770025" y="22300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2"/>
                    <a:pt x="335" y="502"/>
                  </a:cubicBezTo>
                  <a:cubicBezTo>
                    <a:pt x="473" y="502"/>
                    <a:pt x="585" y="389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9" name="Google Shape;6009;p21"/>
            <p:cNvSpPr/>
            <p:nvPr/>
          </p:nvSpPr>
          <p:spPr>
            <a:xfrm>
              <a:off x="4769975" y="2308400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3" y="1"/>
                    <a:pt x="211" y="24"/>
                    <a:pt x="160" y="74"/>
                  </a:cubicBezTo>
                  <a:cubicBezTo>
                    <a:pt x="1" y="234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0" name="Google Shape;6010;p21"/>
            <p:cNvSpPr/>
            <p:nvPr/>
          </p:nvSpPr>
          <p:spPr>
            <a:xfrm>
              <a:off x="4769975" y="27001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3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1" name="Google Shape;6011;p21"/>
            <p:cNvSpPr/>
            <p:nvPr/>
          </p:nvSpPr>
          <p:spPr>
            <a:xfrm>
              <a:off x="4904400" y="27785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2" name="Google Shape;6012;p21"/>
            <p:cNvSpPr/>
            <p:nvPr/>
          </p:nvSpPr>
          <p:spPr>
            <a:xfrm>
              <a:off x="4904400" y="285690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2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3" name="Google Shape;6013;p21"/>
            <p:cNvSpPr/>
            <p:nvPr/>
          </p:nvSpPr>
          <p:spPr>
            <a:xfrm>
              <a:off x="4837200" y="277855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4" name="Google Shape;6014;p21"/>
            <p:cNvSpPr/>
            <p:nvPr/>
          </p:nvSpPr>
          <p:spPr>
            <a:xfrm>
              <a:off x="4837200" y="285690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5" name="Google Shape;6015;p21"/>
            <p:cNvSpPr/>
            <p:nvPr/>
          </p:nvSpPr>
          <p:spPr>
            <a:xfrm>
              <a:off x="4837200" y="2935250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6" name="Google Shape;6016;p21"/>
            <p:cNvSpPr/>
            <p:nvPr/>
          </p:nvSpPr>
          <p:spPr>
            <a:xfrm>
              <a:off x="4769975" y="277855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5" y="0"/>
                  </a:moveTo>
                  <a:cubicBezTo>
                    <a:pt x="273" y="0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7" name="Google Shape;6017;p21"/>
            <p:cNvSpPr/>
            <p:nvPr/>
          </p:nvSpPr>
          <p:spPr>
            <a:xfrm>
              <a:off x="4769975" y="285690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2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8" name="Google Shape;6018;p21"/>
            <p:cNvSpPr/>
            <p:nvPr/>
          </p:nvSpPr>
          <p:spPr>
            <a:xfrm>
              <a:off x="4770025" y="293525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1"/>
                  </a:cubicBezTo>
                  <a:cubicBezTo>
                    <a:pt x="585" y="101"/>
                    <a:pt x="461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9" name="Google Shape;6019;p21"/>
            <p:cNvSpPr/>
            <p:nvPr/>
          </p:nvSpPr>
          <p:spPr>
            <a:xfrm>
              <a:off x="4770025" y="301362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1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20" name="Google Shape;6020;p21"/>
          <p:cNvGrpSpPr/>
          <p:nvPr/>
        </p:nvGrpSpPr>
        <p:grpSpPr>
          <a:xfrm rot="10800000">
            <a:off x="-581103" y="2160074"/>
            <a:ext cx="1299260" cy="1296418"/>
            <a:chOff x="6378300" y="2596400"/>
            <a:chExt cx="754375" cy="752725"/>
          </a:xfrm>
        </p:grpSpPr>
        <p:sp>
          <p:nvSpPr>
            <p:cNvPr id="6021" name="Google Shape;6021;p21"/>
            <p:cNvSpPr/>
            <p:nvPr/>
          </p:nvSpPr>
          <p:spPr>
            <a:xfrm>
              <a:off x="6408850" y="29323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2" name="Google Shape;6022;p21"/>
            <p:cNvSpPr/>
            <p:nvPr/>
          </p:nvSpPr>
          <p:spPr>
            <a:xfrm>
              <a:off x="6469925" y="28712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3" name="Google Shape;6023;p21"/>
            <p:cNvSpPr/>
            <p:nvPr/>
          </p:nvSpPr>
          <p:spPr>
            <a:xfrm>
              <a:off x="6530975" y="28101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4" name="Google Shape;6024;p21"/>
            <p:cNvSpPr/>
            <p:nvPr/>
          </p:nvSpPr>
          <p:spPr>
            <a:xfrm>
              <a:off x="6622600" y="271855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5" name="Google Shape;6025;p21"/>
            <p:cNvSpPr/>
            <p:nvPr/>
          </p:nvSpPr>
          <p:spPr>
            <a:xfrm>
              <a:off x="6378300" y="29628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6" name="Google Shape;6026;p21"/>
            <p:cNvSpPr/>
            <p:nvPr/>
          </p:nvSpPr>
          <p:spPr>
            <a:xfrm>
              <a:off x="6437750" y="290177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19"/>
                    <a:pt x="122" y="56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8" y="179"/>
                    <a:pt x="396" y="56"/>
                  </a:cubicBezTo>
                  <a:cubicBezTo>
                    <a:pt x="358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7" name="Google Shape;6027;p21"/>
            <p:cNvSpPr/>
            <p:nvPr/>
          </p:nvSpPr>
          <p:spPr>
            <a:xfrm>
              <a:off x="6500475" y="28406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8" name="Google Shape;6028;p21"/>
            <p:cNvSpPr/>
            <p:nvPr/>
          </p:nvSpPr>
          <p:spPr>
            <a:xfrm>
              <a:off x="6592075" y="274907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9" name="Google Shape;6029;p21"/>
            <p:cNvSpPr/>
            <p:nvPr/>
          </p:nvSpPr>
          <p:spPr>
            <a:xfrm>
              <a:off x="6653150" y="268802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0" name="Google Shape;6030;p21"/>
            <p:cNvSpPr/>
            <p:nvPr/>
          </p:nvSpPr>
          <p:spPr>
            <a:xfrm>
              <a:off x="6683650" y="26575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8" y="299"/>
                    <a:pt x="388" y="193"/>
                  </a:cubicBezTo>
                  <a:cubicBezTo>
                    <a:pt x="388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1" name="Google Shape;6031;p21"/>
            <p:cNvSpPr/>
            <p:nvPr/>
          </p:nvSpPr>
          <p:spPr>
            <a:xfrm>
              <a:off x="6714200" y="26269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2" name="Google Shape;6032;p21"/>
            <p:cNvSpPr/>
            <p:nvPr/>
          </p:nvSpPr>
          <p:spPr>
            <a:xfrm>
              <a:off x="6744750" y="2596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3" name="Google Shape;6033;p21"/>
            <p:cNvSpPr/>
            <p:nvPr/>
          </p:nvSpPr>
          <p:spPr>
            <a:xfrm>
              <a:off x="6561525" y="27796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4" name="Google Shape;6034;p21"/>
            <p:cNvSpPr/>
            <p:nvPr/>
          </p:nvSpPr>
          <p:spPr>
            <a:xfrm>
              <a:off x="6437825" y="29612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5" name="Google Shape;6035;p21"/>
            <p:cNvSpPr/>
            <p:nvPr/>
          </p:nvSpPr>
          <p:spPr>
            <a:xfrm>
              <a:off x="6497250" y="290020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0"/>
                  </a:moveTo>
                  <a:cubicBezTo>
                    <a:pt x="210" y="0"/>
                    <a:pt x="160" y="19"/>
                    <a:pt x="123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6" name="Google Shape;6036;p21"/>
            <p:cNvSpPr/>
            <p:nvPr/>
          </p:nvSpPr>
          <p:spPr>
            <a:xfrm>
              <a:off x="6559975" y="28391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7" name="Google Shape;6037;p21"/>
            <p:cNvSpPr/>
            <p:nvPr/>
          </p:nvSpPr>
          <p:spPr>
            <a:xfrm>
              <a:off x="6651575" y="27475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8" name="Google Shape;6038;p21"/>
            <p:cNvSpPr/>
            <p:nvPr/>
          </p:nvSpPr>
          <p:spPr>
            <a:xfrm>
              <a:off x="6407275" y="29918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9" name="Google Shape;6039;p21"/>
            <p:cNvSpPr/>
            <p:nvPr/>
          </p:nvSpPr>
          <p:spPr>
            <a:xfrm>
              <a:off x="6468325" y="29307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0" name="Google Shape;6040;p21"/>
            <p:cNvSpPr/>
            <p:nvPr/>
          </p:nvSpPr>
          <p:spPr>
            <a:xfrm>
              <a:off x="6529425" y="28696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1" name="Google Shape;6041;p21"/>
            <p:cNvSpPr/>
            <p:nvPr/>
          </p:nvSpPr>
          <p:spPr>
            <a:xfrm>
              <a:off x="6621025" y="27780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299"/>
                    <a:pt x="88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2" name="Google Shape;6042;p21"/>
            <p:cNvSpPr/>
            <p:nvPr/>
          </p:nvSpPr>
          <p:spPr>
            <a:xfrm>
              <a:off x="6682100" y="27170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3" name="Google Shape;6043;p21"/>
            <p:cNvSpPr/>
            <p:nvPr/>
          </p:nvSpPr>
          <p:spPr>
            <a:xfrm>
              <a:off x="6712650" y="26864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4" name="Google Shape;6044;p21"/>
            <p:cNvSpPr/>
            <p:nvPr/>
          </p:nvSpPr>
          <p:spPr>
            <a:xfrm>
              <a:off x="6741575" y="2655925"/>
              <a:ext cx="12900" cy="9675"/>
            </a:xfrm>
            <a:custGeom>
              <a:rect b="b" l="l" r="r" t="t"/>
              <a:pathLst>
                <a:path extrusionOk="0" h="387" w="516">
                  <a:moveTo>
                    <a:pt x="258" y="0"/>
                  </a:moveTo>
                  <a:cubicBezTo>
                    <a:pt x="209" y="0"/>
                    <a:pt x="159" y="19"/>
                    <a:pt x="121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6" y="178"/>
                    <a:pt x="394" y="57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5" name="Google Shape;6045;p21"/>
            <p:cNvSpPr/>
            <p:nvPr/>
          </p:nvSpPr>
          <p:spPr>
            <a:xfrm>
              <a:off x="6773750" y="262535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6" name="Google Shape;6046;p21"/>
            <p:cNvSpPr/>
            <p:nvPr/>
          </p:nvSpPr>
          <p:spPr>
            <a:xfrm>
              <a:off x="6590525" y="28085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7" name="Google Shape;6047;p21"/>
            <p:cNvSpPr/>
            <p:nvPr/>
          </p:nvSpPr>
          <p:spPr>
            <a:xfrm>
              <a:off x="6465150" y="2990250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8" name="Google Shape;6048;p21"/>
            <p:cNvSpPr/>
            <p:nvPr/>
          </p:nvSpPr>
          <p:spPr>
            <a:xfrm>
              <a:off x="6527875" y="29291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9" name="Google Shape;6049;p21"/>
            <p:cNvSpPr/>
            <p:nvPr/>
          </p:nvSpPr>
          <p:spPr>
            <a:xfrm>
              <a:off x="6588925" y="28681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0" name="Google Shape;6050;p21"/>
            <p:cNvSpPr/>
            <p:nvPr/>
          </p:nvSpPr>
          <p:spPr>
            <a:xfrm>
              <a:off x="6680550" y="27764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1" name="Google Shape;6051;p21"/>
            <p:cNvSpPr/>
            <p:nvPr/>
          </p:nvSpPr>
          <p:spPr>
            <a:xfrm>
              <a:off x="6436225" y="30208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2" name="Google Shape;6052;p21"/>
            <p:cNvSpPr/>
            <p:nvPr/>
          </p:nvSpPr>
          <p:spPr>
            <a:xfrm>
              <a:off x="6497325" y="29597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3" name="Google Shape;6053;p21"/>
            <p:cNvSpPr/>
            <p:nvPr/>
          </p:nvSpPr>
          <p:spPr>
            <a:xfrm>
              <a:off x="6558375" y="28986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4" name="Google Shape;6054;p21"/>
            <p:cNvSpPr/>
            <p:nvPr/>
          </p:nvSpPr>
          <p:spPr>
            <a:xfrm>
              <a:off x="6650000" y="28070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5" name="Google Shape;6055;p21"/>
            <p:cNvSpPr/>
            <p:nvPr/>
          </p:nvSpPr>
          <p:spPr>
            <a:xfrm>
              <a:off x="6709425" y="27459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1"/>
                  </a:moveTo>
                  <a:cubicBezTo>
                    <a:pt x="211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6" name="Google Shape;6056;p21"/>
            <p:cNvSpPr/>
            <p:nvPr/>
          </p:nvSpPr>
          <p:spPr>
            <a:xfrm>
              <a:off x="6741600" y="271542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7" name="Google Shape;6057;p21"/>
            <p:cNvSpPr/>
            <p:nvPr/>
          </p:nvSpPr>
          <p:spPr>
            <a:xfrm>
              <a:off x="6772150" y="26849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8" name="Google Shape;6058;p21"/>
            <p:cNvSpPr/>
            <p:nvPr/>
          </p:nvSpPr>
          <p:spPr>
            <a:xfrm>
              <a:off x="6802700" y="26543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9" name="Google Shape;6059;p21"/>
            <p:cNvSpPr/>
            <p:nvPr/>
          </p:nvSpPr>
          <p:spPr>
            <a:xfrm>
              <a:off x="6617825" y="2837550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8"/>
                    <a:pt x="260" y="388"/>
                  </a:cubicBezTo>
                  <a:cubicBezTo>
                    <a:pt x="431" y="388"/>
                    <a:pt x="518" y="179"/>
                    <a:pt x="397" y="58"/>
                  </a:cubicBezTo>
                  <a:cubicBezTo>
                    <a:pt x="359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0" name="Google Shape;6060;p21"/>
            <p:cNvSpPr/>
            <p:nvPr/>
          </p:nvSpPr>
          <p:spPr>
            <a:xfrm>
              <a:off x="6495775" y="30192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1" name="Google Shape;6061;p21"/>
            <p:cNvSpPr/>
            <p:nvPr/>
          </p:nvSpPr>
          <p:spPr>
            <a:xfrm>
              <a:off x="6556825" y="29581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2" name="Google Shape;6062;p21"/>
            <p:cNvSpPr/>
            <p:nvPr/>
          </p:nvSpPr>
          <p:spPr>
            <a:xfrm>
              <a:off x="6617900" y="28970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3" name="Google Shape;6063;p21"/>
            <p:cNvSpPr/>
            <p:nvPr/>
          </p:nvSpPr>
          <p:spPr>
            <a:xfrm>
              <a:off x="6707875" y="28054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10" y="1"/>
                    <a:pt x="161" y="20"/>
                    <a:pt x="123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4" name="Google Shape;6064;p21"/>
            <p:cNvSpPr/>
            <p:nvPr/>
          </p:nvSpPr>
          <p:spPr>
            <a:xfrm>
              <a:off x="6465225" y="304975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5" name="Google Shape;6065;p21"/>
            <p:cNvSpPr/>
            <p:nvPr/>
          </p:nvSpPr>
          <p:spPr>
            <a:xfrm>
              <a:off x="6526275" y="29886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6" name="Google Shape;6066;p21"/>
            <p:cNvSpPr/>
            <p:nvPr/>
          </p:nvSpPr>
          <p:spPr>
            <a:xfrm>
              <a:off x="6587375" y="29276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7" name="Google Shape;6067;p21"/>
            <p:cNvSpPr/>
            <p:nvPr/>
          </p:nvSpPr>
          <p:spPr>
            <a:xfrm>
              <a:off x="6677325" y="283600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10" y="1"/>
                    <a:pt x="161" y="19"/>
                    <a:pt x="124" y="57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6" y="57"/>
                  </a:cubicBezTo>
                  <a:cubicBezTo>
                    <a:pt x="359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8" name="Google Shape;6068;p21"/>
            <p:cNvSpPr/>
            <p:nvPr/>
          </p:nvSpPr>
          <p:spPr>
            <a:xfrm>
              <a:off x="6740050" y="27749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9" name="Google Shape;6069;p21"/>
            <p:cNvSpPr/>
            <p:nvPr/>
          </p:nvSpPr>
          <p:spPr>
            <a:xfrm>
              <a:off x="6770600" y="274437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0" name="Google Shape;6070;p21"/>
            <p:cNvSpPr/>
            <p:nvPr/>
          </p:nvSpPr>
          <p:spPr>
            <a:xfrm>
              <a:off x="6801150" y="271385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1" name="Google Shape;6071;p21"/>
            <p:cNvSpPr/>
            <p:nvPr/>
          </p:nvSpPr>
          <p:spPr>
            <a:xfrm>
              <a:off x="6831650" y="26833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2" name="Google Shape;6072;p21"/>
            <p:cNvSpPr/>
            <p:nvPr/>
          </p:nvSpPr>
          <p:spPr>
            <a:xfrm>
              <a:off x="6648450" y="286652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3" name="Google Shape;6073;p21"/>
            <p:cNvSpPr/>
            <p:nvPr/>
          </p:nvSpPr>
          <p:spPr>
            <a:xfrm>
              <a:off x="6524725" y="30482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4" name="Google Shape;6074;p21"/>
            <p:cNvSpPr/>
            <p:nvPr/>
          </p:nvSpPr>
          <p:spPr>
            <a:xfrm>
              <a:off x="6585825" y="29871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5" name="Google Shape;6075;p21"/>
            <p:cNvSpPr/>
            <p:nvPr/>
          </p:nvSpPr>
          <p:spPr>
            <a:xfrm>
              <a:off x="6646875" y="29260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0"/>
                    <a:pt x="86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6" name="Google Shape;6076;p21"/>
            <p:cNvSpPr/>
            <p:nvPr/>
          </p:nvSpPr>
          <p:spPr>
            <a:xfrm>
              <a:off x="6736875" y="2834425"/>
              <a:ext cx="12900" cy="9700"/>
            </a:xfrm>
            <a:custGeom>
              <a:rect b="b" l="l" r="r" t="t"/>
              <a:pathLst>
                <a:path extrusionOk="0" h="388" w="516">
                  <a:moveTo>
                    <a:pt x="258" y="1"/>
                  </a:moveTo>
                  <a:cubicBezTo>
                    <a:pt x="209" y="1"/>
                    <a:pt x="159" y="20"/>
                    <a:pt x="122" y="57"/>
                  </a:cubicBezTo>
                  <a:cubicBezTo>
                    <a:pt x="0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4" y="57"/>
                  </a:cubicBezTo>
                  <a:cubicBezTo>
                    <a:pt x="356" y="20"/>
                    <a:pt x="307" y="1"/>
                    <a:pt x="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7" name="Google Shape;6077;p21"/>
            <p:cNvSpPr/>
            <p:nvPr/>
          </p:nvSpPr>
          <p:spPr>
            <a:xfrm>
              <a:off x="6494175" y="30787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8" name="Google Shape;6078;p21"/>
            <p:cNvSpPr/>
            <p:nvPr/>
          </p:nvSpPr>
          <p:spPr>
            <a:xfrm>
              <a:off x="6555275" y="30176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9" name="Google Shape;6079;p21"/>
            <p:cNvSpPr/>
            <p:nvPr/>
          </p:nvSpPr>
          <p:spPr>
            <a:xfrm>
              <a:off x="6616350" y="29565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0" name="Google Shape;6080;p21"/>
            <p:cNvSpPr/>
            <p:nvPr/>
          </p:nvSpPr>
          <p:spPr>
            <a:xfrm>
              <a:off x="6707950" y="28649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1" name="Google Shape;6081;p21"/>
            <p:cNvSpPr/>
            <p:nvPr/>
          </p:nvSpPr>
          <p:spPr>
            <a:xfrm>
              <a:off x="6769050" y="28038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2" name="Google Shape;6082;p21"/>
            <p:cNvSpPr/>
            <p:nvPr/>
          </p:nvSpPr>
          <p:spPr>
            <a:xfrm>
              <a:off x="6797925" y="27733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20"/>
                    <a:pt x="123" y="58"/>
                  </a:cubicBezTo>
                  <a:cubicBezTo>
                    <a:pt x="0" y="179"/>
                    <a:pt x="87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3" name="Google Shape;6083;p21"/>
            <p:cNvSpPr/>
            <p:nvPr/>
          </p:nvSpPr>
          <p:spPr>
            <a:xfrm>
              <a:off x="6830100" y="27428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4" name="Google Shape;6084;p21"/>
            <p:cNvSpPr/>
            <p:nvPr/>
          </p:nvSpPr>
          <p:spPr>
            <a:xfrm>
              <a:off x="6860650" y="2712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5" name="Google Shape;6085;p21"/>
            <p:cNvSpPr/>
            <p:nvPr/>
          </p:nvSpPr>
          <p:spPr>
            <a:xfrm>
              <a:off x="6677400" y="28955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7"/>
                    <a:pt x="193" y="387"/>
                  </a:cubicBezTo>
                  <a:cubicBezTo>
                    <a:pt x="301" y="387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6" name="Google Shape;6086;p21"/>
            <p:cNvSpPr/>
            <p:nvPr/>
          </p:nvSpPr>
          <p:spPr>
            <a:xfrm>
              <a:off x="6552050" y="307717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0"/>
                  </a:moveTo>
                  <a:cubicBezTo>
                    <a:pt x="210" y="0"/>
                    <a:pt x="161" y="19"/>
                    <a:pt x="123" y="57"/>
                  </a:cubicBezTo>
                  <a:cubicBezTo>
                    <a:pt x="0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7" name="Google Shape;6087;p21"/>
            <p:cNvSpPr/>
            <p:nvPr/>
          </p:nvSpPr>
          <p:spPr>
            <a:xfrm>
              <a:off x="6614775" y="301610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8" name="Google Shape;6088;p21"/>
            <p:cNvSpPr/>
            <p:nvPr/>
          </p:nvSpPr>
          <p:spPr>
            <a:xfrm>
              <a:off x="6675850" y="29550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9" name="Google Shape;6089;p21"/>
            <p:cNvSpPr/>
            <p:nvPr/>
          </p:nvSpPr>
          <p:spPr>
            <a:xfrm>
              <a:off x="6767450" y="286342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0" name="Google Shape;6090;p21"/>
            <p:cNvSpPr/>
            <p:nvPr/>
          </p:nvSpPr>
          <p:spPr>
            <a:xfrm>
              <a:off x="6523175" y="31077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1" name="Google Shape;6091;p21"/>
            <p:cNvSpPr/>
            <p:nvPr/>
          </p:nvSpPr>
          <p:spPr>
            <a:xfrm>
              <a:off x="6584225" y="30466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2" name="Google Shape;6092;p21"/>
            <p:cNvSpPr/>
            <p:nvPr/>
          </p:nvSpPr>
          <p:spPr>
            <a:xfrm>
              <a:off x="6645300" y="29855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3" name="Google Shape;6093;p21"/>
            <p:cNvSpPr/>
            <p:nvPr/>
          </p:nvSpPr>
          <p:spPr>
            <a:xfrm>
              <a:off x="6736900" y="28939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4" name="Google Shape;6094;p21"/>
            <p:cNvSpPr/>
            <p:nvPr/>
          </p:nvSpPr>
          <p:spPr>
            <a:xfrm>
              <a:off x="6798000" y="28328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5" name="Google Shape;6095;p21"/>
            <p:cNvSpPr/>
            <p:nvPr/>
          </p:nvSpPr>
          <p:spPr>
            <a:xfrm>
              <a:off x="6828550" y="28023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6" name="Google Shape;6096;p21"/>
            <p:cNvSpPr/>
            <p:nvPr/>
          </p:nvSpPr>
          <p:spPr>
            <a:xfrm>
              <a:off x="6859075" y="27717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7" name="Google Shape;6097;p21"/>
            <p:cNvSpPr/>
            <p:nvPr/>
          </p:nvSpPr>
          <p:spPr>
            <a:xfrm>
              <a:off x="6887950" y="27412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8" name="Google Shape;6098;p21"/>
            <p:cNvSpPr/>
            <p:nvPr/>
          </p:nvSpPr>
          <p:spPr>
            <a:xfrm>
              <a:off x="6704775" y="2924500"/>
              <a:ext cx="12900" cy="9650"/>
            </a:xfrm>
            <a:custGeom>
              <a:rect b="b" l="l" r="r" t="t"/>
              <a:pathLst>
                <a:path extrusionOk="0" h="386" w="516">
                  <a:moveTo>
                    <a:pt x="258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5" y="386"/>
                    <a:pt x="258" y="386"/>
                  </a:cubicBezTo>
                  <a:cubicBezTo>
                    <a:pt x="429" y="386"/>
                    <a:pt x="516" y="178"/>
                    <a:pt x="394" y="57"/>
                  </a:cubicBezTo>
                  <a:cubicBezTo>
                    <a:pt x="357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9" name="Google Shape;6099;p21"/>
            <p:cNvSpPr/>
            <p:nvPr/>
          </p:nvSpPr>
          <p:spPr>
            <a:xfrm>
              <a:off x="6582675" y="31061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0" name="Google Shape;6100;p21"/>
            <p:cNvSpPr/>
            <p:nvPr/>
          </p:nvSpPr>
          <p:spPr>
            <a:xfrm>
              <a:off x="6642125" y="3045075"/>
              <a:ext cx="12900" cy="9675"/>
            </a:xfrm>
            <a:custGeom>
              <a:rect b="b" l="l" r="r" t="t"/>
              <a:pathLst>
                <a:path extrusionOk="0" h="387" w="516">
                  <a:moveTo>
                    <a:pt x="258" y="0"/>
                  </a:moveTo>
                  <a:cubicBezTo>
                    <a:pt x="209" y="0"/>
                    <a:pt x="160" y="19"/>
                    <a:pt x="122" y="56"/>
                  </a:cubicBezTo>
                  <a:cubicBezTo>
                    <a:pt x="1" y="179"/>
                    <a:pt x="85" y="386"/>
                    <a:pt x="258" y="386"/>
                  </a:cubicBezTo>
                  <a:cubicBezTo>
                    <a:pt x="430" y="386"/>
                    <a:pt x="516" y="179"/>
                    <a:pt x="395" y="56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1" name="Google Shape;6101;p21"/>
            <p:cNvSpPr/>
            <p:nvPr/>
          </p:nvSpPr>
          <p:spPr>
            <a:xfrm>
              <a:off x="6704800" y="29839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2" name="Google Shape;6102;p21"/>
            <p:cNvSpPr/>
            <p:nvPr/>
          </p:nvSpPr>
          <p:spPr>
            <a:xfrm>
              <a:off x="6796450" y="28923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3" name="Google Shape;6103;p21"/>
            <p:cNvSpPr/>
            <p:nvPr/>
          </p:nvSpPr>
          <p:spPr>
            <a:xfrm>
              <a:off x="6552125" y="31366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4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4" name="Google Shape;6104;p21"/>
            <p:cNvSpPr/>
            <p:nvPr/>
          </p:nvSpPr>
          <p:spPr>
            <a:xfrm>
              <a:off x="6613225" y="30756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5" name="Google Shape;6105;p21"/>
            <p:cNvSpPr/>
            <p:nvPr/>
          </p:nvSpPr>
          <p:spPr>
            <a:xfrm>
              <a:off x="6672625" y="301452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6" name="Google Shape;6106;p21"/>
            <p:cNvSpPr/>
            <p:nvPr/>
          </p:nvSpPr>
          <p:spPr>
            <a:xfrm>
              <a:off x="6765900" y="29229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7" name="Google Shape;6107;p21"/>
            <p:cNvSpPr/>
            <p:nvPr/>
          </p:nvSpPr>
          <p:spPr>
            <a:xfrm>
              <a:off x="6826950" y="28618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8" name="Google Shape;6108;p21"/>
            <p:cNvSpPr/>
            <p:nvPr/>
          </p:nvSpPr>
          <p:spPr>
            <a:xfrm>
              <a:off x="6857500" y="28313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9" name="Google Shape;6109;p21"/>
            <p:cNvSpPr/>
            <p:nvPr/>
          </p:nvSpPr>
          <p:spPr>
            <a:xfrm>
              <a:off x="6888025" y="28007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0" name="Google Shape;6110;p21"/>
            <p:cNvSpPr/>
            <p:nvPr/>
          </p:nvSpPr>
          <p:spPr>
            <a:xfrm>
              <a:off x="6916950" y="2770225"/>
              <a:ext cx="12900" cy="9700"/>
            </a:xfrm>
            <a:custGeom>
              <a:rect b="b" l="l" r="r" t="t"/>
              <a:pathLst>
                <a:path extrusionOk="0" h="388" w="516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5" y="387"/>
                    <a:pt x="258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1" name="Google Shape;6111;p21"/>
            <p:cNvSpPr/>
            <p:nvPr/>
          </p:nvSpPr>
          <p:spPr>
            <a:xfrm>
              <a:off x="6735350" y="295345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2" name="Google Shape;6112;p21"/>
            <p:cNvSpPr/>
            <p:nvPr/>
          </p:nvSpPr>
          <p:spPr>
            <a:xfrm>
              <a:off x="6611650" y="31351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3" name="Google Shape;6113;p21"/>
            <p:cNvSpPr/>
            <p:nvPr/>
          </p:nvSpPr>
          <p:spPr>
            <a:xfrm>
              <a:off x="6672700" y="30740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4" name="Google Shape;6114;p21"/>
            <p:cNvSpPr/>
            <p:nvPr/>
          </p:nvSpPr>
          <p:spPr>
            <a:xfrm>
              <a:off x="6732175" y="3012975"/>
              <a:ext cx="12900" cy="9675"/>
            </a:xfrm>
            <a:custGeom>
              <a:rect b="b" l="l" r="r" t="t"/>
              <a:pathLst>
                <a:path extrusionOk="0" h="387" w="516">
                  <a:moveTo>
                    <a:pt x="258" y="0"/>
                  </a:moveTo>
                  <a:cubicBezTo>
                    <a:pt x="209" y="0"/>
                    <a:pt x="159" y="19"/>
                    <a:pt x="122" y="56"/>
                  </a:cubicBezTo>
                  <a:cubicBezTo>
                    <a:pt x="0" y="177"/>
                    <a:pt x="87" y="386"/>
                    <a:pt x="258" y="386"/>
                  </a:cubicBezTo>
                  <a:cubicBezTo>
                    <a:pt x="431" y="386"/>
                    <a:pt x="516" y="177"/>
                    <a:pt x="394" y="56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5" name="Google Shape;6115;p21"/>
            <p:cNvSpPr/>
            <p:nvPr/>
          </p:nvSpPr>
          <p:spPr>
            <a:xfrm>
              <a:off x="6825400" y="29213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6" name="Google Shape;6116;p21"/>
            <p:cNvSpPr/>
            <p:nvPr/>
          </p:nvSpPr>
          <p:spPr>
            <a:xfrm>
              <a:off x="6581125" y="316565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299" y="387"/>
                    <a:pt x="385" y="300"/>
                    <a:pt x="385" y="193"/>
                  </a:cubicBezTo>
                  <a:cubicBezTo>
                    <a:pt x="385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7" name="Google Shape;6117;p21"/>
            <p:cNvSpPr/>
            <p:nvPr/>
          </p:nvSpPr>
          <p:spPr>
            <a:xfrm>
              <a:off x="6640525" y="310457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8" y="178"/>
                    <a:pt x="397" y="57"/>
                  </a:cubicBezTo>
                  <a:cubicBezTo>
                    <a:pt x="359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8" name="Google Shape;6118;p21"/>
            <p:cNvSpPr/>
            <p:nvPr/>
          </p:nvSpPr>
          <p:spPr>
            <a:xfrm>
              <a:off x="6703250" y="30435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9" name="Google Shape;6119;p21"/>
            <p:cNvSpPr/>
            <p:nvPr/>
          </p:nvSpPr>
          <p:spPr>
            <a:xfrm>
              <a:off x="6794850" y="29518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0" name="Google Shape;6120;p21"/>
            <p:cNvSpPr/>
            <p:nvPr/>
          </p:nvSpPr>
          <p:spPr>
            <a:xfrm>
              <a:off x="6855950" y="28908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1" name="Google Shape;6121;p21"/>
            <p:cNvSpPr/>
            <p:nvPr/>
          </p:nvSpPr>
          <p:spPr>
            <a:xfrm>
              <a:off x="6886475" y="28602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2" name="Google Shape;6122;p21"/>
            <p:cNvSpPr/>
            <p:nvPr/>
          </p:nvSpPr>
          <p:spPr>
            <a:xfrm>
              <a:off x="6917000" y="28297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3" name="Google Shape;6123;p21"/>
            <p:cNvSpPr/>
            <p:nvPr/>
          </p:nvSpPr>
          <p:spPr>
            <a:xfrm>
              <a:off x="6947525" y="27991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4" name="Google Shape;6124;p21"/>
            <p:cNvSpPr/>
            <p:nvPr/>
          </p:nvSpPr>
          <p:spPr>
            <a:xfrm>
              <a:off x="6764350" y="29824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5" y="301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5" name="Google Shape;6125;p21"/>
            <p:cNvSpPr/>
            <p:nvPr/>
          </p:nvSpPr>
          <p:spPr>
            <a:xfrm>
              <a:off x="6640600" y="31640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8" y="300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6" name="Google Shape;6126;p21"/>
            <p:cNvSpPr/>
            <p:nvPr/>
          </p:nvSpPr>
          <p:spPr>
            <a:xfrm>
              <a:off x="6701700" y="31030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7" name="Google Shape;6127;p21"/>
            <p:cNvSpPr/>
            <p:nvPr/>
          </p:nvSpPr>
          <p:spPr>
            <a:xfrm>
              <a:off x="6762750" y="30419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8" name="Google Shape;6128;p21"/>
            <p:cNvSpPr/>
            <p:nvPr/>
          </p:nvSpPr>
          <p:spPr>
            <a:xfrm>
              <a:off x="6854350" y="29503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8" y="0"/>
                    <a:pt x="0" y="86"/>
                    <a:pt x="0" y="193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9" name="Google Shape;6129;p21"/>
            <p:cNvSpPr/>
            <p:nvPr/>
          </p:nvSpPr>
          <p:spPr>
            <a:xfrm>
              <a:off x="6608450" y="3194600"/>
              <a:ext cx="12925" cy="9675"/>
            </a:xfrm>
            <a:custGeom>
              <a:rect b="b" l="l" r="r" t="t"/>
              <a:pathLst>
                <a:path extrusionOk="0" h="387" w="517">
                  <a:moveTo>
                    <a:pt x="258" y="1"/>
                  </a:moveTo>
                  <a:cubicBezTo>
                    <a:pt x="209" y="1"/>
                    <a:pt x="159" y="20"/>
                    <a:pt x="121" y="58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0" name="Google Shape;6130;p21"/>
            <p:cNvSpPr/>
            <p:nvPr/>
          </p:nvSpPr>
          <p:spPr>
            <a:xfrm>
              <a:off x="6671150" y="31335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1" name="Google Shape;6131;p21"/>
            <p:cNvSpPr/>
            <p:nvPr/>
          </p:nvSpPr>
          <p:spPr>
            <a:xfrm>
              <a:off x="6732200" y="30724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2" name="Google Shape;6132;p21"/>
            <p:cNvSpPr/>
            <p:nvPr/>
          </p:nvSpPr>
          <p:spPr>
            <a:xfrm>
              <a:off x="6822200" y="2980850"/>
              <a:ext cx="12925" cy="9700"/>
            </a:xfrm>
            <a:custGeom>
              <a:rect b="b" l="l" r="r" t="t"/>
              <a:pathLst>
                <a:path extrusionOk="0" h="388" w="517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6" y="387"/>
                    <a:pt x="259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3" name="Google Shape;6133;p21"/>
            <p:cNvSpPr/>
            <p:nvPr/>
          </p:nvSpPr>
          <p:spPr>
            <a:xfrm>
              <a:off x="6884900" y="29197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4" name="Google Shape;6134;p21"/>
            <p:cNvSpPr/>
            <p:nvPr/>
          </p:nvSpPr>
          <p:spPr>
            <a:xfrm>
              <a:off x="6915425" y="28892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5" name="Google Shape;6135;p21"/>
            <p:cNvSpPr/>
            <p:nvPr/>
          </p:nvSpPr>
          <p:spPr>
            <a:xfrm>
              <a:off x="6944350" y="285870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19"/>
                    <a:pt x="122" y="57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7" y="179"/>
                    <a:pt x="395" y="57"/>
                  </a:cubicBezTo>
                  <a:cubicBezTo>
                    <a:pt x="358" y="19"/>
                    <a:pt x="308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6" name="Google Shape;6136;p21"/>
            <p:cNvSpPr/>
            <p:nvPr/>
          </p:nvSpPr>
          <p:spPr>
            <a:xfrm>
              <a:off x="6976525" y="282817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7" name="Google Shape;6137;p21"/>
            <p:cNvSpPr/>
            <p:nvPr/>
          </p:nvSpPr>
          <p:spPr>
            <a:xfrm>
              <a:off x="6793300" y="301140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8" name="Google Shape;6138;p21"/>
            <p:cNvSpPr/>
            <p:nvPr/>
          </p:nvSpPr>
          <p:spPr>
            <a:xfrm>
              <a:off x="6669575" y="31930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9" name="Google Shape;6139;p21"/>
            <p:cNvSpPr/>
            <p:nvPr/>
          </p:nvSpPr>
          <p:spPr>
            <a:xfrm>
              <a:off x="6730650" y="31319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0" name="Google Shape;6140;p21"/>
            <p:cNvSpPr/>
            <p:nvPr/>
          </p:nvSpPr>
          <p:spPr>
            <a:xfrm>
              <a:off x="6791750" y="30709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1" name="Google Shape;6141;p21"/>
            <p:cNvSpPr/>
            <p:nvPr/>
          </p:nvSpPr>
          <p:spPr>
            <a:xfrm>
              <a:off x="6883325" y="29792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4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8"/>
                    <a:pt x="301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2" name="Google Shape;6142;p21"/>
            <p:cNvSpPr/>
            <p:nvPr/>
          </p:nvSpPr>
          <p:spPr>
            <a:xfrm>
              <a:off x="6639050" y="32235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3" name="Google Shape;6143;p21"/>
            <p:cNvSpPr/>
            <p:nvPr/>
          </p:nvSpPr>
          <p:spPr>
            <a:xfrm>
              <a:off x="6700100" y="31625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4" name="Google Shape;6144;p21"/>
            <p:cNvSpPr/>
            <p:nvPr/>
          </p:nvSpPr>
          <p:spPr>
            <a:xfrm>
              <a:off x="6761200" y="31014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5" name="Google Shape;6145;p21"/>
            <p:cNvSpPr/>
            <p:nvPr/>
          </p:nvSpPr>
          <p:spPr>
            <a:xfrm>
              <a:off x="6852800" y="30098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6" name="Google Shape;6146;p21"/>
            <p:cNvSpPr/>
            <p:nvPr/>
          </p:nvSpPr>
          <p:spPr>
            <a:xfrm>
              <a:off x="6912250" y="2948750"/>
              <a:ext cx="12950" cy="9650"/>
            </a:xfrm>
            <a:custGeom>
              <a:rect b="b" l="l" r="r" t="t"/>
              <a:pathLst>
                <a:path extrusionOk="0" h="386" w="518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5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7" name="Google Shape;6147;p21"/>
            <p:cNvSpPr/>
            <p:nvPr/>
          </p:nvSpPr>
          <p:spPr>
            <a:xfrm>
              <a:off x="6944425" y="291822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8" name="Google Shape;6148;p21"/>
            <p:cNvSpPr/>
            <p:nvPr/>
          </p:nvSpPr>
          <p:spPr>
            <a:xfrm>
              <a:off x="6974925" y="28876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9" name="Google Shape;6149;p21"/>
            <p:cNvSpPr/>
            <p:nvPr/>
          </p:nvSpPr>
          <p:spPr>
            <a:xfrm>
              <a:off x="7005475" y="28571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0" name="Google Shape;6150;p21"/>
            <p:cNvSpPr/>
            <p:nvPr/>
          </p:nvSpPr>
          <p:spPr>
            <a:xfrm>
              <a:off x="6822250" y="30403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1" name="Google Shape;6151;p21"/>
            <p:cNvSpPr/>
            <p:nvPr/>
          </p:nvSpPr>
          <p:spPr>
            <a:xfrm>
              <a:off x="6698550" y="32220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2" name="Google Shape;6152;p21"/>
            <p:cNvSpPr/>
            <p:nvPr/>
          </p:nvSpPr>
          <p:spPr>
            <a:xfrm>
              <a:off x="6759600" y="31609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3" name="Google Shape;6153;p21"/>
            <p:cNvSpPr/>
            <p:nvPr/>
          </p:nvSpPr>
          <p:spPr>
            <a:xfrm>
              <a:off x="6820700" y="30998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4" name="Google Shape;6154;p21"/>
            <p:cNvSpPr/>
            <p:nvPr/>
          </p:nvSpPr>
          <p:spPr>
            <a:xfrm>
              <a:off x="6912300" y="30082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5" name="Google Shape;6155;p21"/>
            <p:cNvSpPr/>
            <p:nvPr/>
          </p:nvSpPr>
          <p:spPr>
            <a:xfrm>
              <a:off x="6666375" y="32525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6" name="Google Shape;6156;p21"/>
            <p:cNvSpPr/>
            <p:nvPr/>
          </p:nvSpPr>
          <p:spPr>
            <a:xfrm>
              <a:off x="6729100" y="319147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7" name="Google Shape;6157;p21"/>
            <p:cNvSpPr/>
            <p:nvPr/>
          </p:nvSpPr>
          <p:spPr>
            <a:xfrm>
              <a:off x="6790150" y="31304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8" name="Google Shape;6158;p21"/>
            <p:cNvSpPr/>
            <p:nvPr/>
          </p:nvSpPr>
          <p:spPr>
            <a:xfrm>
              <a:off x="6880150" y="3038775"/>
              <a:ext cx="12925" cy="9675"/>
            </a:xfrm>
            <a:custGeom>
              <a:rect b="b" l="l" r="r" t="t"/>
              <a:pathLst>
                <a:path extrusionOk="0" h="387" w="517">
                  <a:moveTo>
                    <a:pt x="258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5" y="58"/>
                  </a:cubicBezTo>
                  <a:cubicBezTo>
                    <a:pt x="357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9" name="Google Shape;6159;p21"/>
            <p:cNvSpPr/>
            <p:nvPr/>
          </p:nvSpPr>
          <p:spPr>
            <a:xfrm>
              <a:off x="6942825" y="29777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0" name="Google Shape;6160;p21"/>
            <p:cNvSpPr/>
            <p:nvPr/>
          </p:nvSpPr>
          <p:spPr>
            <a:xfrm>
              <a:off x="6973375" y="29471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1" name="Google Shape;6161;p21"/>
            <p:cNvSpPr/>
            <p:nvPr/>
          </p:nvSpPr>
          <p:spPr>
            <a:xfrm>
              <a:off x="7002300" y="29166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4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2" name="Google Shape;6162;p21"/>
            <p:cNvSpPr/>
            <p:nvPr/>
          </p:nvSpPr>
          <p:spPr>
            <a:xfrm>
              <a:off x="7034475" y="28861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3" name="Google Shape;6163;p21"/>
            <p:cNvSpPr/>
            <p:nvPr/>
          </p:nvSpPr>
          <p:spPr>
            <a:xfrm>
              <a:off x="6851250" y="30693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4" name="Google Shape;6164;p21"/>
            <p:cNvSpPr/>
            <p:nvPr/>
          </p:nvSpPr>
          <p:spPr>
            <a:xfrm>
              <a:off x="6727500" y="32509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5" name="Google Shape;6165;p21"/>
            <p:cNvSpPr/>
            <p:nvPr/>
          </p:nvSpPr>
          <p:spPr>
            <a:xfrm>
              <a:off x="6788600" y="31899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6" name="Google Shape;6166;p21"/>
            <p:cNvSpPr/>
            <p:nvPr/>
          </p:nvSpPr>
          <p:spPr>
            <a:xfrm>
              <a:off x="6848050" y="3128825"/>
              <a:ext cx="12925" cy="9700"/>
            </a:xfrm>
            <a:custGeom>
              <a:rect b="b" l="l" r="r" t="t"/>
              <a:pathLst>
                <a:path extrusionOk="0" h="388" w="517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9"/>
                    <a:pt x="86" y="388"/>
                    <a:pt x="258" y="388"/>
                  </a:cubicBezTo>
                  <a:cubicBezTo>
                    <a:pt x="430" y="388"/>
                    <a:pt x="516" y="179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7" name="Google Shape;6167;p21"/>
            <p:cNvSpPr/>
            <p:nvPr/>
          </p:nvSpPr>
          <p:spPr>
            <a:xfrm>
              <a:off x="6941275" y="30372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8" name="Google Shape;6168;p21"/>
            <p:cNvSpPr/>
            <p:nvPr/>
          </p:nvSpPr>
          <p:spPr>
            <a:xfrm>
              <a:off x="6697000" y="328152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9" name="Google Shape;6169;p21"/>
            <p:cNvSpPr/>
            <p:nvPr/>
          </p:nvSpPr>
          <p:spPr>
            <a:xfrm>
              <a:off x="6756425" y="32204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79"/>
                    <a:pt x="87" y="387"/>
                    <a:pt x="260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0" name="Google Shape;6170;p21"/>
            <p:cNvSpPr/>
            <p:nvPr/>
          </p:nvSpPr>
          <p:spPr>
            <a:xfrm>
              <a:off x="6819150" y="315937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5" y="300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1" name="Google Shape;6171;p21"/>
            <p:cNvSpPr/>
            <p:nvPr/>
          </p:nvSpPr>
          <p:spPr>
            <a:xfrm>
              <a:off x="6910725" y="30677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2" name="Google Shape;6172;p21"/>
            <p:cNvSpPr/>
            <p:nvPr/>
          </p:nvSpPr>
          <p:spPr>
            <a:xfrm>
              <a:off x="6971825" y="300670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3" name="Google Shape;6173;p21"/>
            <p:cNvSpPr/>
            <p:nvPr/>
          </p:nvSpPr>
          <p:spPr>
            <a:xfrm>
              <a:off x="7002325" y="297615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299"/>
                    <a:pt x="89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4" name="Google Shape;6174;p21"/>
            <p:cNvSpPr/>
            <p:nvPr/>
          </p:nvSpPr>
          <p:spPr>
            <a:xfrm>
              <a:off x="7032875" y="29456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5" name="Google Shape;6175;p21"/>
            <p:cNvSpPr/>
            <p:nvPr/>
          </p:nvSpPr>
          <p:spPr>
            <a:xfrm>
              <a:off x="7063425" y="29150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6" name="Google Shape;6176;p21"/>
            <p:cNvSpPr/>
            <p:nvPr/>
          </p:nvSpPr>
          <p:spPr>
            <a:xfrm>
              <a:off x="6880200" y="3098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7" name="Google Shape;6177;p21"/>
            <p:cNvSpPr/>
            <p:nvPr/>
          </p:nvSpPr>
          <p:spPr>
            <a:xfrm>
              <a:off x="6756500" y="32799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8" name="Google Shape;6178;p21"/>
            <p:cNvSpPr/>
            <p:nvPr/>
          </p:nvSpPr>
          <p:spPr>
            <a:xfrm>
              <a:off x="6815925" y="3218875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0"/>
                  </a:moveTo>
                  <a:cubicBezTo>
                    <a:pt x="209" y="0"/>
                    <a:pt x="160" y="19"/>
                    <a:pt x="123" y="57"/>
                  </a:cubicBezTo>
                  <a:cubicBezTo>
                    <a:pt x="0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9" name="Google Shape;6179;p21"/>
            <p:cNvSpPr/>
            <p:nvPr/>
          </p:nvSpPr>
          <p:spPr>
            <a:xfrm>
              <a:off x="6878650" y="31578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0" name="Google Shape;6180;p21"/>
            <p:cNvSpPr/>
            <p:nvPr/>
          </p:nvSpPr>
          <p:spPr>
            <a:xfrm>
              <a:off x="6970225" y="30662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1" name="Google Shape;6181;p21"/>
            <p:cNvSpPr/>
            <p:nvPr/>
          </p:nvSpPr>
          <p:spPr>
            <a:xfrm>
              <a:off x="6725950" y="33104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2" name="Google Shape;6182;p21"/>
            <p:cNvSpPr/>
            <p:nvPr/>
          </p:nvSpPr>
          <p:spPr>
            <a:xfrm>
              <a:off x="6787050" y="324942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3" name="Google Shape;6183;p21"/>
            <p:cNvSpPr/>
            <p:nvPr/>
          </p:nvSpPr>
          <p:spPr>
            <a:xfrm>
              <a:off x="6846475" y="3188350"/>
              <a:ext cx="12925" cy="9675"/>
            </a:xfrm>
            <a:custGeom>
              <a:rect b="b" l="l" r="r" t="t"/>
              <a:pathLst>
                <a:path extrusionOk="0" h="387" w="517">
                  <a:moveTo>
                    <a:pt x="259" y="0"/>
                  </a:moveTo>
                  <a:cubicBezTo>
                    <a:pt x="209" y="0"/>
                    <a:pt x="160" y="19"/>
                    <a:pt x="123" y="56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6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4" name="Google Shape;6184;p21"/>
            <p:cNvSpPr/>
            <p:nvPr/>
          </p:nvSpPr>
          <p:spPr>
            <a:xfrm>
              <a:off x="6939725" y="309675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299" y="385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5" name="Google Shape;6185;p21"/>
            <p:cNvSpPr/>
            <p:nvPr/>
          </p:nvSpPr>
          <p:spPr>
            <a:xfrm>
              <a:off x="7000775" y="30356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6" name="Google Shape;6186;p21"/>
            <p:cNvSpPr/>
            <p:nvPr/>
          </p:nvSpPr>
          <p:spPr>
            <a:xfrm>
              <a:off x="7031325" y="30051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7" name="Google Shape;6187;p21"/>
            <p:cNvSpPr/>
            <p:nvPr/>
          </p:nvSpPr>
          <p:spPr>
            <a:xfrm>
              <a:off x="7061875" y="297460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8" name="Google Shape;6188;p21"/>
            <p:cNvSpPr/>
            <p:nvPr/>
          </p:nvSpPr>
          <p:spPr>
            <a:xfrm>
              <a:off x="7092400" y="294405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9" name="Google Shape;6189;p21"/>
            <p:cNvSpPr/>
            <p:nvPr/>
          </p:nvSpPr>
          <p:spPr>
            <a:xfrm>
              <a:off x="6909175" y="312725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0" name="Google Shape;6190;p21"/>
            <p:cNvSpPr/>
            <p:nvPr/>
          </p:nvSpPr>
          <p:spPr>
            <a:xfrm>
              <a:off x="6783825" y="3308900"/>
              <a:ext cx="12950" cy="9725"/>
            </a:xfrm>
            <a:custGeom>
              <a:rect b="b" l="l" r="r" t="t"/>
              <a:pathLst>
                <a:path extrusionOk="0" h="389" w="518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80"/>
                    <a:pt x="87" y="388"/>
                    <a:pt x="258" y="388"/>
                  </a:cubicBezTo>
                  <a:cubicBezTo>
                    <a:pt x="431" y="388"/>
                    <a:pt x="517" y="180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1" name="Google Shape;6191;p21"/>
            <p:cNvSpPr/>
            <p:nvPr/>
          </p:nvSpPr>
          <p:spPr>
            <a:xfrm>
              <a:off x="6846550" y="32478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0" y="388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2" name="Google Shape;6192;p21"/>
            <p:cNvSpPr/>
            <p:nvPr/>
          </p:nvSpPr>
          <p:spPr>
            <a:xfrm>
              <a:off x="6907600" y="31867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0"/>
                    <a:pt x="88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3" name="Google Shape;6193;p21"/>
            <p:cNvSpPr/>
            <p:nvPr/>
          </p:nvSpPr>
          <p:spPr>
            <a:xfrm>
              <a:off x="6999225" y="30951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4" name="Google Shape;6194;p21"/>
            <p:cNvSpPr/>
            <p:nvPr/>
          </p:nvSpPr>
          <p:spPr>
            <a:xfrm>
              <a:off x="6754900" y="33394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299"/>
                    <a:pt x="89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5" name="Google Shape;6195;p21"/>
            <p:cNvSpPr/>
            <p:nvPr/>
          </p:nvSpPr>
          <p:spPr>
            <a:xfrm>
              <a:off x="6816000" y="327837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6" name="Google Shape;6196;p21"/>
            <p:cNvSpPr/>
            <p:nvPr/>
          </p:nvSpPr>
          <p:spPr>
            <a:xfrm>
              <a:off x="6877075" y="32173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7" name="Google Shape;6197;p21"/>
            <p:cNvSpPr/>
            <p:nvPr/>
          </p:nvSpPr>
          <p:spPr>
            <a:xfrm>
              <a:off x="6968675" y="31257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8" name="Google Shape;6198;p21"/>
            <p:cNvSpPr/>
            <p:nvPr/>
          </p:nvSpPr>
          <p:spPr>
            <a:xfrm>
              <a:off x="7029775" y="306465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9" name="Google Shape;6199;p21"/>
            <p:cNvSpPr/>
            <p:nvPr/>
          </p:nvSpPr>
          <p:spPr>
            <a:xfrm>
              <a:off x="7060325" y="30341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0" name="Google Shape;6200;p21"/>
            <p:cNvSpPr/>
            <p:nvPr/>
          </p:nvSpPr>
          <p:spPr>
            <a:xfrm>
              <a:off x="7090825" y="30035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1" name="Google Shape;6201;p21"/>
            <p:cNvSpPr/>
            <p:nvPr/>
          </p:nvSpPr>
          <p:spPr>
            <a:xfrm>
              <a:off x="7119725" y="297302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0"/>
                  </a:moveTo>
                  <a:cubicBezTo>
                    <a:pt x="210" y="0"/>
                    <a:pt x="160" y="19"/>
                    <a:pt x="122" y="56"/>
                  </a:cubicBezTo>
                  <a:cubicBezTo>
                    <a:pt x="1" y="179"/>
                    <a:pt x="87" y="387"/>
                    <a:pt x="259" y="387"/>
                  </a:cubicBezTo>
                  <a:cubicBezTo>
                    <a:pt x="431" y="387"/>
                    <a:pt x="518" y="179"/>
                    <a:pt x="397" y="56"/>
                  </a:cubicBezTo>
                  <a:cubicBezTo>
                    <a:pt x="359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2" name="Google Shape;6202;p21"/>
            <p:cNvSpPr/>
            <p:nvPr/>
          </p:nvSpPr>
          <p:spPr>
            <a:xfrm>
              <a:off x="6936500" y="3156225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80"/>
                    <a:pt x="87" y="388"/>
                    <a:pt x="260" y="388"/>
                  </a:cubicBezTo>
                  <a:cubicBezTo>
                    <a:pt x="431" y="388"/>
                    <a:pt x="518" y="180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03" name="Google Shape;6203;p21"/>
          <p:cNvSpPr/>
          <p:nvPr/>
        </p:nvSpPr>
        <p:spPr>
          <a:xfrm rot="10800000">
            <a:off x="305260" y="806300"/>
            <a:ext cx="107096" cy="103087"/>
          </a:xfrm>
          <a:custGeom>
            <a:rect b="b" l="l" r="r" t="t"/>
            <a:pathLst>
              <a:path extrusionOk="0" h="2237" w="2324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4" name="Google Shape;6204;p21"/>
          <p:cNvSpPr/>
          <p:nvPr/>
        </p:nvSpPr>
        <p:spPr>
          <a:xfrm>
            <a:off x="144947" y="287921"/>
            <a:ext cx="1299268" cy="1299268"/>
          </a:xfrm>
          <a:custGeom>
            <a:rect b="b" l="l" r="r" t="t"/>
            <a:pathLst>
              <a:path extrusionOk="0" h="44706" w="44706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5" name="Google Shape;6205;p21"/>
          <p:cNvSpPr/>
          <p:nvPr/>
        </p:nvSpPr>
        <p:spPr>
          <a:xfrm>
            <a:off x="8368525" y="4216288"/>
            <a:ext cx="1247936" cy="1094228"/>
          </a:xfrm>
          <a:custGeom>
            <a:rect b="b" l="l" r="r" t="t"/>
            <a:pathLst>
              <a:path extrusionOk="0" h="24667" w="28132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6" name="Google Shape;6206;p21"/>
          <p:cNvSpPr/>
          <p:nvPr/>
        </p:nvSpPr>
        <p:spPr>
          <a:xfrm>
            <a:off x="7672300" y="1436614"/>
            <a:ext cx="895831" cy="775779"/>
          </a:xfrm>
          <a:custGeom>
            <a:rect b="b" l="l" r="r" t="t"/>
            <a:pathLst>
              <a:path extrusionOk="0" h="18546" w="21416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7" name="Google Shape;6207;p21"/>
          <p:cNvSpPr/>
          <p:nvPr/>
        </p:nvSpPr>
        <p:spPr>
          <a:xfrm>
            <a:off x="8797847" y="2271716"/>
            <a:ext cx="277040" cy="252486"/>
          </a:xfrm>
          <a:custGeom>
            <a:rect b="b" l="l" r="r" t="t"/>
            <a:pathLst>
              <a:path extrusionOk="0" h="6036" w="6623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08" name="Google Shape;6208;p21"/>
          <p:cNvGrpSpPr/>
          <p:nvPr/>
        </p:nvGrpSpPr>
        <p:grpSpPr>
          <a:xfrm>
            <a:off x="8245024" y="2271717"/>
            <a:ext cx="349968" cy="2052568"/>
            <a:chOff x="1037125" y="2236325"/>
            <a:chExt cx="149100" cy="874475"/>
          </a:xfrm>
        </p:grpSpPr>
        <p:sp>
          <p:nvSpPr>
            <p:cNvPr id="6209" name="Google Shape;6209;p21"/>
            <p:cNvSpPr/>
            <p:nvPr/>
          </p:nvSpPr>
          <p:spPr>
            <a:xfrm>
              <a:off x="1171575" y="24714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0" name="Google Shape;6210;p21"/>
            <p:cNvSpPr/>
            <p:nvPr/>
          </p:nvSpPr>
          <p:spPr>
            <a:xfrm>
              <a:off x="1171575" y="2549750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1" name="Google Shape;6211;p21"/>
            <p:cNvSpPr/>
            <p:nvPr/>
          </p:nvSpPr>
          <p:spPr>
            <a:xfrm>
              <a:off x="1171575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2" name="Google Shape;6212;p21"/>
            <p:cNvSpPr/>
            <p:nvPr/>
          </p:nvSpPr>
          <p:spPr>
            <a:xfrm>
              <a:off x="1171575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3" name="Google Shape;6213;p21"/>
            <p:cNvSpPr/>
            <p:nvPr/>
          </p:nvSpPr>
          <p:spPr>
            <a:xfrm>
              <a:off x="1171575" y="27848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4" name="Google Shape;6214;p21"/>
            <p:cNvSpPr/>
            <p:nvPr/>
          </p:nvSpPr>
          <p:spPr>
            <a:xfrm>
              <a:off x="1104350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5" name="Google Shape;6215;p21"/>
            <p:cNvSpPr/>
            <p:nvPr/>
          </p:nvSpPr>
          <p:spPr>
            <a:xfrm>
              <a:off x="1104350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6" name="Google Shape;6216;p21"/>
            <p:cNvSpPr/>
            <p:nvPr/>
          </p:nvSpPr>
          <p:spPr>
            <a:xfrm>
              <a:off x="1104350" y="26281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7" name="Google Shape;6217;p21"/>
            <p:cNvSpPr/>
            <p:nvPr/>
          </p:nvSpPr>
          <p:spPr>
            <a:xfrm>
              <a:off x="1104350" y="2706475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8" name="Google Shape;6218;p21"/>
            <p:cNvSpPr/>
            <p:nvPr/>
          </p:nvSpPr>
          <p:spPr>
            <a:xfrm>
              <a:off x="1104350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9" name="Google Shape;6219;p21"/>
            <p:cNvSpPr/>
            <p:nvPr/>
          </p:nvSpPr>
          <p:spPr>
            <a:xfrm>
              <a:off x="1037125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0" name="Google Shape;6220;p21"/>
            <p:cNvSpPr/>
            <p:nvPr/>
          </p:nvSpPr>
          <p:spPr>
            <a:xfrm>
              <a:off x="1037125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1" name="Google Shape;6221;p21"/>
            <p:cNvSpPr/>
            <p:nvPr/>
          </p:nvSpPr>
          <p:spPr>
            <a:xfrm>
              <a:off x="1037150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2" name="Google Shape;6222;p21"/>
            <p:cNvSpPr/>
            <p:nvPr/>
          </p:nvSpPr>
          <p:spPr>
            <a:xfrm>
              <a:off x="1037150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3" name="Google Shape;6223;p21"/>
            <p:cNvSpPr/>
            <p:nvPr/>
          </p:nvSpPr>
          <p:spPr>
            <a:xfrm>
              <a:off x="1171575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4" name="Google Shape;6224;p21"/>
            <p:cNvSpPr/>
            <p:nvPr/>
          </p:nvSpPr>
          <p:spPr>
            <a:xfrm>
              <a:off x="1171575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5" name="Google Shape;6225;p21"/>
            <p:cNvSpPr/>
            <p:nvPr/>
          </p:nvSpPr>
          <p:spPr>
            <a:xfrm>
              <a:off x="1171575" y="23930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6" name="Google Shape;6226;p21"/>
            <p:cNvSpPr/>
            <p:nvPr/>
          </p:nvSpPr>
          <p:spPr>
            <a:xfrm>
              <a:off x="1104350" y="22363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7" name="Google Shape;6227;p21"/>
            <p:cNvSpPr/>
            <p:nvPr/>
          </p:nvSpPr>
          <p:spPr>
            <a:xfrm>
              <a:off x="1104350" y="231470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8" name="Google Shape;6228;p21"/>
            <p:cNvSpPr/>
            <p:nvPr/>
          </p:nvSpPr>
          <p:spPr>
            <a:xfrm>
              <a:off x="1104350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9" name="Google Shape;6229;p21"/>
            <p:cNvSpPr/>
            <p:nvPr/>
          </p:nvSpPr>
          <p:spPr>
            <a:xfrm>
              <a:off x="1037150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0" name="Google Shape;6230;p21"/>
            <p:cNvSpPr/>
            <p:nvPr/>
          </p:nvSpPr>
          <p:spPr>
            <a:xfrm>
              <a:off x="1037150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1" name="Google Shape;6231;p21"/>
            <p:cNvSpPr/>
            <p:nvPr/>
          </p:nvSpPr>
          <p:spPr>
            <a:xfrm>
              <a:off x="1037125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2" name="Google Shape;6232;p21"/>
            <p:cNvSpPr/>
            <p:nvPr/>
          </p:nvSpPr>
          <p:spPr>
            <a:xfrm>
              <a:off x="1037125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3" name="Google Shape;6233;p21"/>
            <p:cNvSpPr/>
            <p:nvPr/>
          </p:nvSpPr>
          <p:spPr>
            <a:xfrm>
              <a:off x="1171575" y="28631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4" name="Google Shape;6234;p21"/>
            <p:cNvSpPr/>
            <p:nvPr/>
          </p:nvSpPr>
          <p:spPr>
            <a:xfrm>
              <a:off x="1171575" y="29415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5" name="Google Shape;6235;p21"/>
            <p:cNvSpPr/>
            <p:nvPr/>
          </p:nvSpPr>
          <p:spPr>
            <a:xfrm>
              <a:off x="1171575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6" name="Google Shape;6236;p21"/>
            <p:cNvSpPr/>
            <p:nvPr/>
          </p:nvSpPr>
          <p:spPr>
            <a:xfrm>
              <a:off x="1171575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7" name="Google Shape;6237;p21"/>
            <p:cNvSpPr/>
            <p:nvPr/>
          </p:nvSpPr>
          <p:spPr>
            <a:xfrm>
              <a:off x="1104350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8" name="Google Shape;6238;p21"/>
            <p:cNvSpPr/>
            <p:nvPr/>
          </p:nvSpPr>
          <p:spPr>
            <a:xfrm>
              <a:off x="1104350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9" name="Google Shape;6239;p21"/>
            <p:cNvSpPr/>
            <p:nvPr/>
          </p:nvSpPr>
          <p:spPr>
            <a:xfrm>
              <a:off x="1104350" y="30198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0" name="Google Shape;6240;p21"/>
            <p:cNvSpPr/>
            <p:nvPr/>
          </p:nvSpPr>
          <p:spPr>
            <a:xfrm>
              <a:off x="1104350" y="309825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1" name="Google Shape;6241;p21"/>
            <p:cNvSpPr/>
            <p:nvPr/>
          </p:nvSpPr>
          <p:spPr>
            <a:xfrm>
              <a:off x="1037125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2" name="Google Shape;6242;p21"/>
            <p:cNvSpPr/>
            <p:nvPr/>
          </p:nvSpPr>
          <p:spPr>
            <a:xfrm>
              <a:off x="1037125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3" name="Google Shape;6243;p21"/>
            <p:cNvSpPr/>
            <p:nvPr/>
          </p:nvSpPr>
          <p:spPr>
            <a:xfrm>
              <a:off x="1037150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4" name="Google Shape;6244;p21"/>
            <p:cNvSpPr/>
            <p:nvPr/>
          </p:nvSpPr>
          <p:spPr>
            <a:xfrm>
              <a:off x="1037150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45" name="Google Shape;6245;p21"/>
          <p:cNvSpPr/>
          <p:nvPr/>
        </p:nvSpPr>
        <p:spPr>
          <a:xfrm>
            <a:off x="8143950" y="-429927"/>
            <a:ext cx="1891083" cy="1891083"/>
          </a:xfrm>
          <a:custGeom>
            <a:rect b="b" l="l" r="r" t="t"/>
            <a:pathLst>
              <a:path extrusionOk="0" h="55702" w="55702">
                <a:moveTo>
                  <a:pt x="27851" y="210"/>
                </a:moveTo>
                <a:cubicBezTo>
                  <a:pt x="43093" y="210"/>
                  <a:pt x="55493" y="12609"/>
                  <a:pt x="55493" y="27851"/>
                </a:cubicBezTo>
                <a:cubicBezTo>
                  <a:pt x="55493" y="43093"/>
                  <a:pt x="43093" y="55493"/>
                  <a:pt x="27851" y="55493"/>
                </a:cubicBezTo>
                <a:cubicBezTo>
                  <a:pt x="12609" y="55493"/>
                  <a:pt x="210" y="43093"/>
                  <a:pt x="210" y="27851"/>
                </a:cubicBezTo>
                <a:cubicBezTo>
                  <a:pt x="210" y="12609"/>
                  <a:pt x="12609" y="210"/>
                  <a:pt x="27851" y="210"/>
                </a:cubicBezTo>
                <a:close/>
                <a:moveTo>
                  <a:pt x="27851" y="1"/>
                </a:moveTo>
                <a:cubicBezTo>
                  <a:pt x="12494" y="1"/>
                  <a:pt x="0" y="12494"/>
                  <a:pt x="0" y="27851"/>
                </a:cubicBezTo>
                <a:cubicBezTo>
                  <a:pt x="0" y="43208"/>
                  <a:pt x="12494" y="55702"/>
                  <a:pt x="27851" y="55702"/>
                </a:cubicBezTo>
                <a:cubicBezTo>
                  <a:pt x="43208" y="55702"/>
                  <a:pt x="55702" y="43208"/>
                  <a:pt x="55702" y="27851"/>
                </a:cubicBezTo>
                <a:cubicBezTo>
                  <a:pt x="55702" y="12494"/>
                  <a:pt x="43208" y="1"/>
                  <a:pt x="278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6" name="Google Shape;6246;p21"/>
          <p:cNvSpPr/>
          <p:nvPr/>
        </p:nvSpPr>
        <p:spPr>
          <a:xfrm>
            <a:off x="8408325" y="-447242"/>
            <a:ext cx="1737934" cy="1644029"/>
          </a:xfrm>
          <a:custGeom>
            <a:rect b="b" l="l" r="r" t="t"/>
            <a:pathLst>
              <a:path extrusionOk="0" h="48425" w="51191">
                <a:moveTo>
                  <a:pt x="20064" y="1"/>
                </a:moveTo>
                <a:cubicBezTo>
                  <a:pt x="12798" y="1"/>
                  <a:pt x="5532" y="2766"/>
                  <a:pt x="0" y="8298"/>
                </a:cubicBezTo>
                <a:lnTo>
                  <a:pt x="889" y="9186"/>
                </a:lnTo>
                <a:cubicBezTo>
                  <a:pt x="6175" y="3899"/>
                  <a:pt x="13120" y="1256"/>
                  <a:pt x="20064" y="1256"/>
                </a:cubicBezTo>
                <a:cubicBezTo>
                  <a:pt x="27009" y="1256"/>
                  <a:pt x="33953" y="3899"/>
                  <a:pt x="39240" y="9186"/>
                </a:cubicBezTo>
                <a:cubicBezTo>
                  <a:pt x="49813" y="19759"/>
                  <a:pt x="49813" y="36964"/>
                  <a:pt x="39240" y="47537"/>
                </a:cubicBezTo>
                <a:lnTo>
                  <a:pt x="40128" y="48425"/>
                </a:lnTo>
                <a:cubicBezTo>
                  <a:pt x="51191" y="37361"/>
                  <a:pt x="51191" y="19360"/>
                  <a:pt x="40128" y="8298"/>
                </a:cubicBezTo>
                <a:cubicBezTo>
                  <a:pt x="34597" y="2766"/>
                  <a:pt x="27330" y="1"/>
                  <a:pt x="200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47" name="Google Shape;6247;p21"/>
          <p:cNvGrpSpPr/>
          <p:nvPr/>
        </p:nvGrpSpPr>
        <p:grpSpPr>
          <a:xfrm>
            <a:off x="8471164" y="-89812"/>
            <a:ext cx="1236640" cy="1210852"/>
            <a:chOff x="236475" y="527300"/>
            <a:chExt cx="1124525" cy="1101075"/>
          </a:xfrm>
        </p:grpSpPr>
        <p:sp>
          <p:nvSpPr>
            <p:cNvPr id="6248" name="Google Shape;6248;p21"/>
            <p:cNvSpPr/>
            <p:nvPr/>
          </p:nvSpPr>
          <p:spPr>
            <a:xfrm>
              <a:off x="4352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9" name="Google Shape;6249;p21"/>
            <p:cNvSpPr/>
            <p:nvPr/>
          </p:nvSpPr>
          <p:spPr>
            <a:xfrm>
              <a:off x="47500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0" name="Google Shape;6250;p21"/>
            <p:cNvSpPr/>
            <p:nvPr/>
          </p:nvSpPr>
          <p:spPr>
            <a:xfrm>
              <a:off x="5147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1" name="Google Shape;6251;p21"/>
            <p:cNvSpPr/>
            <p:nvPr/>
          </p:nvSpPr>
          <p:spPr>
            <a:xfrm>
              <a:off x="554500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2" name="Google Shape;6252;p21"/>
            <p:cNvSpPr/>
            <p:nvPr/>
          </p:nvSpPr>
          <p:spPr>
            <a:xfrm>
              <a:off x="594250" y="14822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3" name="Google Shape;6253;p21"/>
            <p:cNvSpPr/>
            <p:nvPr/>
          </p:nvSpPr>
          <p:spPr>
            <a:xfrm>
              <a:off x="634025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4" name="Google Shape;6254;p21"/>
            <p:cNvSpPr/>
            <p:nvPr/>
          </p:nvSpPr>
          <p:spPr>
            <a:xfrm>
              <a:off x="673775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5" name="Google Shape;6255;p21"/>
            <p:cNvSpPr/>
            <p:nvPr/>
          </p:nvSpPr>
          <p:spPr>
            <a:xfrm>
              <a:off x="713525" y="14822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6" name="Google Shape;6256;p21"/>
            <p:cNvSpPr/>
            <p:nvPr/>
          </p:nvSpPr>
          <p:spPr>
            <a:xfrm>
              <a:off x="753300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7" name="Google Shape;6257;p21"/>
            <p:cNvSpPr/>
            <p:nvPr/>
          </p:nvSpPr>
          <p:spPr>
            <a:xfrm>
              <a:off x="79307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8" name="Google Shape;6258;p21"/>
            <p:cNvSpPr/>
            <p:nvPr/>
          </p:nvSpPr>
          <p:spPr>
            <a:xfrm>
              <a:off x="83282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9" name="Google Shape;6259;p21"/>
            <p:cNvSpPr/>
            <p:nvPr/>
          </p:nvSpPr>
          <p:spPr>
            <a:xfrm>
              <a:off x="87257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0" name="Google Shape;6260;p21"/>
            <p:cNvSpPr/>
            <p:nvPr/>
          </p:nvSpPr>
          <p:spPr>
            <a:xfrm>
              <a:off x="91232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1" name="Google Shape;6261;p21"/>
            <p:cNvSpPr/>
            <p:nvPr/>
          </p:nvSpPr>
          <p:spPr>
            <a:xfrm>
              <a:off x="95207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2" name="Google Shape;6262;p21"/>
            <p:cNvSpPr/>
            <p:nvPr/>
          </p:nvSpPr>
          <p:spPr>
            <a:xfrm>
              <a:off x="99182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3" name="Google Shape;6263;p21"/>
            <p:cNvSpPr/>
            <p:nvPr/>
          </p:nvSpPr>
          <p:spPr>
            <a:xfrm>
              <a:off x="1031575" y="14822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4" name="Google Shape;6264;p21"/>
            <p:cNvSpPr/>
            <p:nvPr/>
          </p:nvSpPr>
          <p:spPr>
            <a:xfrm>
              <a:off x="10713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5" name="Google Shape;6265;p21"/>
            <p:cNvSpPr/>
            <p:nvPr/>
          </p:nvSpPr>
          <p:spPr>
            <a:xfrm>
              <a:off x="111110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6" name="Google Shape;6266;p21"/>
            <p:cNvSpPr/>
            <p:nvPr/>
          </p:nvSpPr>
          <p:spPr>
            <a:xfrm>
              <a:off x="11508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7" name="Google Shape;6267;p21"/>
            <p:cNvSpPr/>
            <p:nvPr/>
          </p:nvSpPr>
          <p:spPr>
            <a:xfrm>
              <a:off x="39712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8" name="Google Shape;6268;p21"/>
            <p:cNvSpPr/>
            <p:nvPr/>
          </p:nvSpPr>
          <p:spPr>
            <a:xfrm>
              <a:off x="435250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9" name="Google Shape;6269;p21"/>
            <p:cNvSpPr/>
            <p:nvPr/>
          </p:nvSpPr>
          <p:spPr>
            <a:xfrm>
              <a:off x="475000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0" name="Google Shape;6270;p21"/>
            <p:cNvSpPr/>
            <p:nvPr/>
          </p:nvSpPr>
          <p:spPr>
            <a:xfrm>
              <a:off x="516425" y="1448100"/>
              <a:ext cx="9675" cy="9750"/>
            </a:xfrm>
            <a:custGeom>
              <a:rect b="b" l="l" r="r" t="t"/>
              <a:pathLst>
                <a:path extrusionOk="0" h="390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1" name="Google Shape;6271;p21"/>
            <p:cNvSpPr/>
            <p:nvPr/>
          </p:nvSpPr>
          <p:spPr>
            <a:xfrm>
              <a:off x="554500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2" name="Google Shape;6272;p21"/>
            <p:cNvSpPr/>
            <p:nvPr/>
          </p:nvSpPr>
          <p:spPr>
            <a:xfrm>
              <a:off x="595925" y="1448100"/>
              <a:ext cx="9700" cy="9750"/>
            </a:xfrm>
            <a:custGeom>
              <a:rect b="b" l="l" r="r" t="t"/>
              <a:pathLst>
                <a:path extrusionOk="0" h="390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3" name="Google Shape;6273;p21"/>
            <p:cNvSpPr/>
            <p:nvPr/>
          </p:nvSpPr>
          <p:spPr>
            <a:xfrm>
              <a:off x="634025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4" name="Google Shape;6274;p21"/>
            <p:cNvSpPr/>
            <p:nvPr/>
          </p:nvSpPr>
          <p:spPr>
            <a:xfrm>
              <a:off x="673775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5" name="Google Shape;6275;p21"/>
            <p:cNvSpPr/>
            <p:nvPr/>
          </p:nvSpPr>
          <p:spPr>
            <a:xfrm>
              <a:off x="47500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6" name="Google Shape;6276;p21"/>
            <p:cNvSpPr/>
            <p:nvPr/>
          </p:nvSpPr>
          <p:spPr>
            <a:xfrm>
              <a:off x="51475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7" name="Google Shape;6277;p21"/>
            <p:cNvSpPr/>
            <p:nvPr/>
          </p:nvSpPr>
          <p:spPr>
            <a:xfrm>
              <a:off x="554500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8" name="Google Shape;6278;p21"/>
            <p:cNvSpPr/>
            <p:nvPr/>
          </p:nvSpPr>
          <p:spPr>
            <a:xfrm>
              <a:off x="594250" y="15163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9" name="Google Shape;6279;p21"/>
            <p:cNvSpPr/>
            <p:nvPr/>
          </p:nvSpPr>
          <p:spPr>
            <a:xfrm>
              <a:off x="634025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0" name="Google Shape;6280;p21"/>
            <p:cNvSpPr/>
            <p:nvPr/>
          </p:nvSpPr>
          <p:spPr>
            <a:xfrm>
              <a:off x="673775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1" name="Google Shape;6281;p21"/>
            <p:cNvSpPr/>
            <p:nvPr/>
          </p:nvSpPr>
          <p:spPr>
            <a:xfrm>
              <a:off x="713525" y="15163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2" name="Google Shape;6282;p21"/>
            <p:cNvSpPr/>
            <p:nvPr/>
          </p:nvSpPr>
          <p:spPr>
            <a:xfrm>
              <a:off x="753300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3" name="Google Shape;6283;p21"/>
            <p:cNvSpPr/>
            <p:nvPr/>
          </p:nvSpPr>
          <p:spPr>
            <a:xfrm>
              <a:off x="79307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4" name="Google Shape;6284;p21"/>
            <p:cNvSpPr/>
            <p:nvPr/>
          </p:nvSpPr>
          <p:spPr>
            <a:xfrm>
              <a:off x="83282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5" name="Google Shape;6285;p21"/>
            <p:cNvSpPr/>
            <p:nvPr/>
          </p:nvSpPr>
          <p:spPr>
            <a:xfrm>
              <a:off x="87257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6" name="Google Shape;6286;p21"/>
            <p:cNvSpPr/>
            <p:nvPr/>
          </p:nvSpPr>
          <p:spPr>
            <a:xfrm>
              <a:off x="91232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7" name="Google Shape;6287;p21"/>
            <p:cNvSpPr/>
            <p:nvPr/>
          </p:nvSpPr>
          <p:spPr>
            <a:xfrm>
              <a:off x="95207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8" name="Google Shape;6288;p21"/>
            <p:cNvSpPr/>
            <p:nvPr/>
          </p:nvSpPr>
          <p:spPr>
            <a:xfrm>
              <a:off x="99182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9" name="Google Shape;6289;p21"/>
            <p:cNvSpPr/>
            <p:nvPr/>
          </p:nvSpPr>
          <p:spPr>
            <a:xfrm>
              <a:off x="1031575" y="15163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0" name="Google Shape;6290;p21"/>
            <p:cNvSpPr/>
            <p:nvPr/>
          </p:nvSpPr>
          <p:spPr>
            <a:xfrm>
              <a:off x="107135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1" name="Google Shape;6291;p21"/>
            <p:cNvSpPr/>
            <p:nvPr/>
          </p:nvSpPr>
          <p:spPr>
            <a:xfrm>
              <a:off x="111110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2" name="Google Shape;6292;p21"/>
            <p:cNvSpPr/>
            <p:nvPr/>
          </p:nvSpPr>
          <p:spPr>
            <a:xfrm>
              <a:off x="71520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3" name="Google Shape;6293;p21"/>
            <p:cNvSpPr/>
            <p:nvPr/>
          </p:nvSpPr>
          <p:spPr>
            <a:xfrm>
              <a:off x="753300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4" name="Google Shape;6294;p21"/>
            <p:cNvSpPr/>
            <p:nvPr/>
          </p:nvSpPr>
          <p:spPr>
            <a:xfrm>
              <a:off x="79470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5" name="Google Shape;6295;p21"/>
            <p:cNvSpPr/>
            <p:nvPr/>
          </p:nvSpPr>
          <p:spPr>
            <a:xfrm>
              <a:off x="832825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6" name="Google Shape;6296;p21"/>
            <p:cNvSpPr/>
            <p:nvPr/>
          </p:nvSpPr>
          <p:spPr>
            <a:xfrm>
              <a:off x="872575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7" name="Google Shape;6297;p21"/>
            <p:cNvSpPr/>
            <p:nvPr/>
          </p:nvSpPr>
          <p:spPr>
            <a:xfrm>
              <a:off x="91395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8" name="Google Shape;6298;p21"/>
            <p:cNvSpPr/>
            <p:nvPr/>
          </p:nvSpPr>
          <p:spPr>
            <a:xfrm>
              <a:off x="95370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9" name="Google Shape;6299;p21"/>
            <p:cNvSpPr/>
            <p:nvPr/>
          </p:nvSpPr>
          <p:spPr>
            <a:xfrm>
              <a:off x="99345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0" name="Google Shape;6300;p21"/>
            <p:cNvSpPr/>
            <p:nvPr/>
          </p:nvSpPr>
          <p:spPr>
            <a:xfrm>
              <a:off x="103322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1" name="Google Shape;6301;p21"/>
            <p:cNvSpPr/>
            <p:nvPr/>
          </p:nvSpPr>
          <p:spPr>
            <a:xfrm>
              <a:off x="107297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2" name="Google Shape;6302;p21"/>
            <p:cNvSpPr/>
            <p:nvPr/>
          </p:nvSpPr>
          <p:spPr>
            <a:xfrm>
              <a:off x="111272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3" name="Google Shape;6303;p21"/>
            <p:cNvSpPr/>
            <p:nvPr/>
          </p:nvSpPr>
          <p:spPr>
            <a:xfrm>
              <a:off x="1152500" y="1448100"/>
              <a:ext cx="9700" cy="9750"/>
            </a:xfrm>
            <a:custGeom>
              <a:rect b="b" l="l" r="r" t="t"/>
              <a:pathLst>
                <a:path extrusionOk="0" h="390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4" name="Google Shape;6304;p21"/>
            <p:cNvSpPr/>
            <p:nvPr/>
          </p:nvSpPr>
          <p:spPr>
            <a:xfrm>
              <a:off x="1192275" y="1448100"/>
              <a:ext cx="9675" cy="9750"/>
            </a:xfrm>
            <a:custGeom>
              <a:rect b="b" l="l" r="r" t="t"/>
              <a:pathLst>
                <a:path extrusionOk="0" h="390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5" name="Google Shape;6305;p21"/>
            <p:cNvSpPr/>
            <p:nvPr/>
          </p:nvSpPr>
          <p:spPr>
            <a:xfrm>
              <a:off x="355750" y="14140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6" name="Google Shape;6306;p21"/>
            <p:cNvSpPr/>
            <p:nvPr/>
          </p:nvSpPr>
          <p:spPr>
            <a:xfrm>
              <a:off x="39712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7" name="Google Shape;6307;p21"/>
            <p:cNvSpPr/>
            <p:nvPr/>
          </p:nvSpPr>
          <p:spPr>
            <a:xfrm>
              <a:off x="435250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8" name="Google Shape;6308;p21"/>
            <p:cNvSpPr/>
            <p:nvPr/>
          </p:nvSpPr>
          <p:spPr>
            <a:xfrm>
              <a:off x="475000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9" name="Google Shape;6309;p21"/>
            <p:cNvSpPr/>
            <p:nvPr/>
          </p:nvSpPr>
          <p:spPr>
            <a:xfrm>
              <a:off x="516425" y="14140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0" name="Google Shape;6310;p21"/>
            <p:cNvSpPr/>
            <p:nvPr/>
          </p:nvSpPr>
          <p:spPr>
            <a:xfrm>
              <a:off x="554500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1" name="Google Shape;6311;p21"/>
            <p:cNvSpPr/>
            <p:nvPr/>
          </p:nvSpPr>
          <p:spPr>
            <a:xfrm>
              <a:off x="595925" y="14140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2" name="Google Shape;6312;p21"/>
            <p:cNvSpPr/>
            <p:nvPr/>
          </p:nvSpPr>
          <p:spPr>
            <a:xfrm>
              <a:off x="634025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3" name="Google Shape;6313;p21"/>
            <p:cNvSpPr/>
            <p:nvPr/>
          </p:nvSpPr>
          <p:spPr>
            <a:xfrm>
              <a:off x="673775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4" name="Google Shape;6314;p21"/>
            <p:cNvSpPr/>
            <p:nvPr/>
          </p:nvSpPr>
          <p:spPr>
            <a:xfrm>
              <a:off x="71520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5" name="Google Shape;6315;p21"/>
            <p:cNvSpPr/>
            <p:nvPr/>
          </p:nvSpPr>
          <p:spPr>
            <a:xfrm>
              <a:off x="753300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6" name="Google Shape;6316;p21"/>
            <p:cNvSpPr/>
            <p:nvPr/>
          </p:nvSpPr>
          <p:spPr>
            <a:xfrm>
              <a:off x="79470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7" name="Google Shape;6317;p21"/>
            <p:cNvSpPr/>
            <p:nvPr/>
          </p:nvSpPr>
          <p:spPr>
            <a:xfrm>
              <a:off x="832825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8" name="Google Shape;6318;p21"/>
            <p:cNvSpPr/>
            <p:nvPr/>
          </p:nvSpPr>
          <p:spPr>
            <a:xfrm>
              <a:off x="872575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9" name="Google Shape;6319;p21"/>
            <p:cNvSpPr/>
            <p:nvPr/>
          </p:nvSpPr>
          <p:spPr>
            <a:xfrm>
              <a:off x="91395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0" name="Google Shape;6320;p21"/>
            <p:cNvSpPr/>
            <p:nvPr/>
          </p:nvSpPr>
          <p:spPr>
            <a:xfrm>
              <a:off x="95370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1" name="Google Shape;6321;p21"/>
            <p:cNvSpPr/>
            <p:nvPr/>
          </p:nvSpPr>
          <p:spPr>
            <a:xfrm>
              <a:off x="99345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2" name="Google Shape;6322;p21"/>
            <p:cNvSpPr/>
            <p:nvPr/>
          </p:nvSpPr>
          <p:spPr>
            <a:xfrm>
              <a:off x="103322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3" name="Google Shape;6323;p21"/>
            <p:cNvSpPr/>
            <p:nvPr/>
          </p:nvSpPr>
          <p:spPr>
            <a:xfrm>
              <a:off x="107297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4" name="Google Shape;6324;p21"/>
            <p:cNvSpPr/>
            <p:nvPr/>
          </p:nvSpPr>
          <p:spPr>
            <a:xfrm>
              <a:off x="111272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5" name="Google Shape;6325;p21"/>
            <p:cNvSpPr/>
            <p:nvPr/>
          </p:nvSpPr>
          <p:spPr>
            <a:xfrm>
              <a:off x="1152500" y="14140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6" name="Google Shape;6326;p21"/>
            <p:cNvSpPr/>
            <p:nvPr/>
          </p:nvSpPr>
          <p:spPr>
            <a:xfrm>
              <a:off x="1192275" y="14140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7" name="Google Shape;6327;p21"/>
            <p:cNvSpPr/>
            <p:nvPr/>
          </p:nvSpPr>
          <p:spPr>
            <a:xfrm>
              <a:off x="1232025" y="14140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8" name="Google Shape;6328;p21"/>
            <p:cNvSpPr/>
            <p:nvPr/>
          </p:nvSpPr>
          <p:spPr>
            <a:xfrm>
              <a:off x="355750" y="13799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9" name="Google Shape;6329;p21"/>
            <p:cNvSpPr/>
            <p:nvPr/>
          </p:nvSpPr>
          <p:spPr>
            <a:xfrm>
              <a:off x="39712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0" name="Google Shape;6330;p21"/>
            <p:cNvSpPr/>
            <p:nvPr/>
          </p:nvSpPr>
          <p:spPr>
            <a:xfrm>
              <a:off x="435250" y="13799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1" name="Google Shape;6331;p21"/>
            <p:cNvSpPr/>
            <p:nvPr/>
          </p:nvSpPr>
          <p:spPr>
            <a:xfrm>
              <a:off x="475000" y="13799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2" name="Google Shape;6332;p21"/>
            <p:cNvSpPr/>
            <p:nvPr/>
          </p:nvSpPr>
          <p:spPr>
            <a:xfrm>
              <a:off x="516425" y="13799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3" name="Google Shape;6333;p21"/>
            <p:cNvSpPr/>
            <p:nvPr/>
          </p:nvSpPr>
          <p:spPr>
            <a:xfrm>
              <a:off x="554500" y="13799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4" name="Google Shape;6334;p21"/>
            <p:cNvSpPr/>
            <p:nvPr/>
          </p:nvSpPr>
          <p:spPr>
            <a:xfrm>
              <a:off x="595925" y="13799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5" name="Google Shape;6335;p21"/>
            <p:cNvSpPr/>
            <p:nvPr/>
          </p:nvSpPr>
          <p:spPr>
            <a:xfrm>
              <a:off x="634025" y="13799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6" name="Google Shape;6336;p21"/>
            <p:cNvSpPr/>
            <p:nvPr/>
          </p:nvSpPr>
          <p:spPr>
            <a:xfrm>
              <a:off x="673775" y="13799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7" name="Google Shape;6337;p21"/>
            <p:cNvSpPr/>
            <p:nvPr/>
          </p:nvSpPr>
          <p:spPr>
            <a:xfrm>
              <a:off x="71520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8" name="Google Shape;6338;p21"/>
            <p:cNvSpPr/>
            <p:nvPr/>
          </p:nvSpPr>
          <p:spPr>
            <a:xfrm>
              <a:off x="753300" y="13799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9" name="Google Shape;6339;p21"/>
            <p:cNvSpPr/>
            <p:nvPr/>
          </p:nvSpPr>
          <p:spPr>
            <a:xfrm>
              <a:off x="79470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0" name="Google Shape;6340;p21"/>
            <p:cNvSpPr/>
            <p:nvPr/>
          </p:nvSpPr>
          <p:spPr>
            <a:xfrm>
              <a:off x="832825" y="13799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1" name="Google Shape;6341;p21"/>
            <p:cNvSpPr/>
            <p:nvPr/>
          </p:nvSpPr>
          <p:spPr>
            <a:xfrm>
              <a:off x="872575" y="13799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2" name="Google Shape;6342;p21"/>
            <p:cNvSpPr/>
            <p:nvPr/>
          </p:nvSpPr>
          <p:spPr>
            <a:xfrm>
              <a:off x="91395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3" name="Google Shape;6343;p21"/>
            <p:cNvSpPr/>
            <p:nvPr/>
          </p:nvSpPr>
          <p:spPr>
            <a:xfrm>
              <a:off x="95370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4" name="Google Shape;6344;p21"/>
            <p:cNvSpPr/>
            <p:nvPr/>
          </p:nvSpPr>
          <p:spPr>
            <a:xfrm>
              <a:off x="99345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5" name="Google Shape;6345;p21"/>
            <p:cNvSpPr/>
            <p:nvPr/>
          </p:nvSpPr>
          <p:spPr>
            <a:xfrm>
              <a:off x="103322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6" name="Google Shape;6346;p21"/>
            <p:cNvSpPr/>
            <p:nvPr/>
          </p:nvSpPr>
          <p:spPr>
            <a:xfrm>
              <a:off x="107297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7" name="Google Shape;6347;p21"/>
            <p:cNvSpPr/>
            <p:nvPr/>
          </p:nvSpPr>
          <p:spPr>
            <a:xfrm>
              <a:off x="111272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8" name="Google Shape;6348;p21"/>
            <p:cNvSpPr/>
            <p:nvPr/>
          </p:nvSpPr>
          <p:spPr>
            <a:xfrm>
              <a:off x="1152500" y="13799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9" name="Google Shape;6349;p21"/>
            <p:cNvSpPr/>
            <p:nvPr/>
          </p:nvSpPr>
          <p:spPr>
            <a:xfrm>
              <a:off x="1192275" y="13799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0" name="Google Shape;6350;p21"/>
            <p:cNvSpPr/>
            <p:nvPr/>
          </p:nvSpPr>
          <p:spPr>
            <a:xfrm>
              <a:off x="1232025" y="13799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1" name="Google Shape;6351;p21"/>
            <p:cNvSpPr/>
            <p:nvPr/>
          </p:nvSpPr>
          <p:spPr>
            <a:xfrm>
              <a:off x="3176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2" name="Google Shape;6352;p21"/>
            <p:cNvSpPr/>
            <p:nvPr/>
          </p:nvSpPr>
          <p:spPr>
            <a:xfrm>
              <a:off x="355750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3" name="Google Shape;6353;p21"/>
            <p:cNvSpPr/>
            <p:nvPr/>
          </p:nvSpPr>
          <p:spPr>
            <a:xfrm>
              <a:off x="3971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4" name="Google Shape;6354;p21"/>
            <p:cNvSpPr/>
            <p:nvPr/>
          </p:nvSpPr>
          <p:spPr>
            <a:xfrm>
              <a:off x="435250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5" name="Google Shape;6355;p21"/>
            <p:cNvSpPr/>
            <p:nvPr/>
          </p:nvSpPr>
          <p:spPr>
            <a:xfrm>
              <a:off x="475000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6" name="Google Shape;6356;p21"/>
            <p:cNvSpPr/>
            <p:nvPr/>
          </p:nvSpPr>
          <p:spPr>
            <a:xfrm>
              <a:off x="516425" y="13458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7" name="Google Shape;6357;p21"/>
            <p:cNvSpPr/>
            <p:nvPr/>
          </p:nvSpPr>
          <p:spPr>
            <a:xfrm>
              <a:off x="554500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8" name="Google Shape;6358;p21"/>
            <p:cNvSpPr/>
            <p:nvPr/>
          </p:nvSpPr>
          <p:spPr>
            <a:xfrm>
              <a:off x="595925" y="13458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9" name="Google Shape;6359;p21"/>
            <p:cNvSpPr/>
            <p:nvPr/>
          </p:nvSpPr>
          <p:spPr>
            <a:xfrm>
              <a:off x="634025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0" name="Google Shape;6360;p21"/>
            <p:cNvSpPr/>
            <p:nvPr/>
          </p:nvSpPr>
          <p:spPr>
            <a:xfrm>
              <a:off x="673775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1" name="Google Shape;6361;p21"/>
            <p:cNvSpPr/>
            <p:nvPr/>
          </p:nvSpPr>
          <p:spPr>
            <a:xfrm>
              <a:off x="71520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2" name="Google Shape;6362;p21"/>
            <p:cNvSpPr/>
            <p:nvPr/>
          </p:nvSpPr>
          <p:spPr>
            <a:xfrm>
              <a:off x="753300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3" name="Google Shape;6363;p21"/>
            <p:cNvSpPr/>
            <p:nvPr/>
          </p:nvSpPr>
          <p:spPr>
            <a:xfrm>
              <a:off x="79470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4" name="Google Shape;6364;p21"/>
            <p:cNvSpPr/>
            <p:nvPr/>
          </p:nvSpPr>
          <p:spPr>
            <a:xfrm>
              <a:off x="832825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5" name="Google Shape;6365;p21"/>
            <p:cNvSpPr/>
            <p:nvPr/>
          </p:nvSpPr>
          <p:spPr>
            <a:xfrm>
              <a:off x="872575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6" name="Google Shape;6366;p21"/>
            <p:cNvSpPr/>
            <p:nvPr/>
          </p:nvSpPr>
          <p:spPr>
            <a:xfrm>
              <a:off x="91395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7" name="Google Shape;6367;p21"/>
            <p:cNvSpPr/>
            <p:nvPr/>
          </p:nvSpPr>
          <p:spPr>
            <a:xfrm>
              <a:off x="95370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8" name="Google Shape;6368;p21"/>
            <p:cNvSpPr/>
            <p:nvPr/>
          </p:nvSpPr>
          <p:spPr>
            <a:xfrm>
              <a:off x="99345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9" name="Google Shape;6369;p21"/>
            <p:cNvSpPr/>
            <p:nvPr/>
          </p:nvSpPr>
          <p:spPr>
            <a:xfrm>
              <a:off x="10332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0" name="Google Shape;6370;p21"/>
            <p:cNvSpPr/>
            <p:nvPr/>
          </p:nvSpPr>
          <p:spPr>
            <a:xfrm>
              <a:off x="107297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1" name="Google Shape;6371;p21"/>
            <p:cNvSpPr/>
            <p:nvPr/>
          </p:nvSpPr>
          <p:spPr>
            <a:xfrm>
              <a:off x="11127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2" name="Google Shape;6372;p21"/>
            <p:cNvSpPr/>
            <p:nvPr/>
          </p:nvSpPr>
          <p:spPr>
            <a:xfrm>
              <a:off x="1152500" y="13458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3" name="Google Shape;6373;p21"/>
            <p:cNvSpPr/>
            <p:nvPr/>
          </p:nvSpPr>
          <p:spPr>
            <a:xfrm>
              <a:off x="1192275" y="13458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4" name="Google Shape;6374;p21"/>
            <p:cNvSpPr/>
            <p:nvPr/>
          </p:nvSpPr>
          <p:spPr>
            <a:xfrm>
              <a:off x="1232025" y="13458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5" name="Google Shape;6375;p21"/>
            <p:cNvSpPr/>
            <p:nvPr/>
          </p:nvSpPr>
          <p:spPr>
            <a:xfrm>
              <a:off x="3176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6" name="Google Shape;6376;p21"/>
            <p:cNvSpPr/>
            <p:nvPr/>
          </p:nvSpPr>
          <p:spPr>
            <a:xfrm>
              <a:off x="355750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7" name="Google Shape;6377;p21"/>
            <p:cNvSpPr/>
            <p:nvPr/>
          </p:nvSpPr>
          <p:spPr>
            <a:xfrm>
              <a:off x="3971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8" name="Google Shape;6378;p21"/>
            <p:cNvSpPr/>
            <p:nvPr/>
          </p:nvSpPr>
          <p:spPr>
            <a:xfrm>
              <a:off x="435250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9" name="Google Shape;6379;p21"/>
            <p:cNvSpPr/>
            <p:nvPr/>
          </p:nvSpPr>
          <p:spPr>
            <a:xfrm>
              <a:off x="475000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0" name="Google Shape;6380;p21"/>
            <p:cNvSpPr/>
            <p:nvPr/>
          </p:nvSpPr>
          <p:spPr>
            <a:xfrm>
              <a:off x="516425" y="13116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1" name="Google Shape;6381;p21"/>
            <p:cNvSpPr/>
            <p:nvPr/>
          </p:nvSpPr>
          <p:spPr>
            <a:xfrm>
              <a:off x="554500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2" name="Google Shape;6382;p21"/>
            <p:cNvSpPr/>
            <p:nvPr/>
          </p:nvSpPr>
          <p:spPr>
            <a:xfrm>
              <a:off x="595925" y="13116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3" name="Google Shape;6383;p21"/>
            <p:cNvSpPr/>
            <p:nvPr/>
          </p:nvSpPr>
          <p:spPr>
            <a:xfrm>
              <a:off x="634025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4" name="Google Shape;6384;p21"/>
            <p:cNvSpPr/>
            <p:nvPr/>
          </p:nvSpPr>
          <p:spPr>
            <a:xfrm>
              <a:off x="673775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5" name="Google Shape;6385;p21"/>
            <p:cNvSpPr/>
            <p:nvPr/>
          </p:nvSpPr>
          <p:spPr>
            <a:xfrm>
              <a:off x="71520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6" name="Google Shape;6386;p21"/>
            <p:cNvSpPr/>
            <p:nvPr/>
          </p:nvSpPr>
          <p:spPr>
            <a:xfrm>
              <a:off x="753300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7" name="Google Shape;6387;p21"/>
            <p:cNvSpPr/>
            <p:nvPr/>
          </p:nvSpPr>
          <p:spPr>
            <a:xfrm>
              <a:off x="79470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8" name="Google Shape;6388;p21"/>
            <p:cNvSpPr/>
            <p:nvPr/>
          </p:nvSpPr>
          <p:spPr>
            <a:xfrm>
              <a:off x="832825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9" name="Google Shape;6389;p21"/>
            <p:cNvSpPr/>
            <p:nvPr/>
          </p:nvSpPr>
          <p:spPr>
            <a:xfrm>
              <a:off x="872575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0" name="Google Shape;6390;p21"/>
            <p:cNvSpPr/>
            <p:nvPr/>
          </p:nvSpPr>
          <p:spPr>
            <a:xfrm>
              <a:off x="91395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1" name="Google Shape;6391;p21"/>
            <p:cNvSpPr/>
            <p:nvPr/>
          </p:nvSpPr>
          <p:spPr>
            <a:xfrm>
              <a:off x="95370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2" name="Google Shape;6392;p21"/>
            <p:cNvSpPr/>
            <p:nvPr/>
          </p:nvSpPr>
          <p:spPr>
            <a:xfrm>
              <a:off x="99345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3" name="Google Shape;6393;p21"/>
            <p:cNvSpPr/>
            <p:nvPr/>
          </p:nvSpPr>
          <p:spPr>
            <a:xfrm>
              <a:off x="10332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4" name="Google Shape;6394;p21"/>
            <p:cNvSpPr/>
            <p:nvPr/>
          </p:nvSpPr>
          <p:spPr>
            <a:xfrm>
              <a:off x="107297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5" name="Google Shape;6395;p21"/>
            <p:cNvSpPr/>
            <p:nvPr/>
          </p:nvSpPr>
          <p:spPr>
            <a:xfrm>
              <a:off x="11127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6" name="Google Shape;6396;p21"/>
            <p:cNvSpPr/>
            <p:nvPr/>
          </p:nvSpPr>
          <p:spPr>
            <a:xfrm>
              <a:off x="1152500" y="13116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7" name="Google Shape;6397;p21"/>
            <p:cNvSpPr/>
            <p:nvPr/>
          </p:nvSpPr>
          <p:spPr>
            <a:xfrm>
              <a:off x="1192275" y="13116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8" name="Google Shape;6398;p21"/>
            <p:cNvSpPr/>
            <p:nvPr/>
          </p:nvSpPr>
          <p:spPr>
            <a:xfrm>
              <a:off x="1232025" y="13116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9" name="Google Shape;6399;p21"/>
            <p:cNvSpPr/>
            <p:nvPr/>
          </p:nvSpPr>
          <p:spPr>
            <a:xfrm>
              <a:off x="276225" y="12775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0" name="Google Shape;6400;p21"/>
            <p:cNvSpPr/>
            <p:nvPr/>
          </p:nvSpPr>
          <p:spPr>
            <a:xfrm>
              <a:off x="3176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1" name="Google Shape;6401;p21"/>
            <p:cNvSpPr/>
            <p:nvPr/>
          </p:nvSpPr>
          <p:spPr>
            <a:xfrm>
              <a:off x="355750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2" name="Google Shape;6402;p21"/>
            <p:cNvSpPr/>
            <p:nvPr/>
          </p:nvSpPr>
          <p:spPr>
            <a:xfrm>
              <a:off x="3971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3" name="Google Shape;6403;p21"/>
            <p:cNvSpPr/>
            <p:nvPr/>
          </p:nvSpPr>
          <p:spPr>
            <a:xfrm>
              <a:off x="435250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4" name="Google Shape;6404;p21"/>
            <p:cNvSpPr/>
            <p:nvPr/>
          </p:nvSpPr>
          <p:spPr>
            <a:xfrm>
              <a:off x="475000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5" name="Google Shape;6405;p21"/>
            <p:cNvSpPr/>
            <p:nvPr/>
          </p:nvSpPr>
          <p:spPr>
            <a:xfrm>
              <a:off x="516425" y="12775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6" name="Google Shape;6406;p21"/>
            <p:cNvSpPr/>
            <p:nvPr/>
          </p:nvSpPr>
          <p:spPr>
            <a:xfrm>
              <a:off x="554500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7" name="Google Shape;6407;p21"/>
            <p:cNvSpPr/>
            <p:nvPr/>
          </p:nvSpPr>
          <p:spPr>
            <a:xfrm>
              <a:off x="595925" y="12775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8" name="Google Shape;6408;p21"/>
            <p:cNvSpPr/>
            <p:nvPr/>
          </p:nvSpPr>
          <p:spPr>
            <a:xfrm>
              <a:off x="634025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9" name="Google Shape;6409;p21"/>
            <p:cNvSpPr/>
            <p:nvPr/>
          </p:nvSpPr>
          <p:spPr>
            <a:xfrm>
              <a:off x="673775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0" name="Google Shape;6410;p21"/>
            <p:cNvSpPr/>
            <p:nvPr/>
          </p:nvSpPr>
          <p:spPr>
            <a:xfrm>
              <a:off x="71520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1" name="Google Shape;6411;p21"/>
            <p:cNvSpPr/>
            <p:nvPr/>
          </p:nvSpPr>
          <p:spPr>
            <a:xfrm>
              <a:off x="753300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2" name="Google Shape;6412;p21"/>
            <p:cNvSpPr/>
            <p:nvPr/>
          </p:nvSpPr>
          <p:spPr>
            <a:xfrm>
              <a:off x="79470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3" name="Google Shape;6413;p21"/>
            <p:cNvSpPr/>
            <p:nvPr/>
          </p:nvSpPr>
          <p:spPr>
            <a:xfrm>
              <a:off x="832825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4" name="Google Shape;6414;p21"/>
            <p:cNvSpPr/>
            <p:nvPr/>
          </p:nvSpPr>
          <p:spPr>
            <a:xfrm>
              <a:off x="872575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5" name="Google Shape;6415;p21"/>
            <p:cNvSpPr/>
            <p:nvPr/>
          </p:nvSpPr>
          <p:spPr>
            <a:xfrm>
              <a:off x="91395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6" name="Google Shape;6416;p21"/>
            <p:cNvSpPr/>
            <p:nvPr/>
          </p:nvSpPr>
          <p:spPr>
            <a:xfrm>
              <a:off x="95370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7" name="Google Shape;6417;p21"/>
            <p:cNvSpPr/>
            <p:nvPr/>
          </p:nvSpPr>
          <p:spPr>
            <a:xfrm>
              <a:off x="99345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8" name="Google Shape;6418;p21"/>
            <p:cNvSpPr/>
            <p:nvPr/>
          </p:nvSpPr>
          <p:spPr>
            <a:xfrm>
              <a:off x="10332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9" name="Google Shape;6419;p21"/>
            <p:cNvSpPr/>
            <p:nvPr/>
          </p:nvSpPr>
          <p:spPr>
            <a:xfrm>
              <a:off x="107297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0" name="Google Shape;6420;p21"/>
            <p:cNvSpPr/>
            <p:nvPr/>
          </p:nvSpPr>
          <p:spPr>
            <a:xfrm>
              <a:off x="11127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1" name="Google Shape;6421;p21"/>
            <p:cNvSpPr/>
            <p:nvPr/>
          </p:nvSpPr>
          <p:spPr>
            <a:xfrm>
              <a:off x="1152500" y="12775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2" name="Google Shape;6422;p21"/>
            <p:cNvSpPr/>
            <p:nvPr/>
          </p:nvSpPr>
          <p:spPr>
            <a:xfrm>
              <a:off x="1192275" y="12775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3" name="Google Shape;6423;p21"/>
            <p:cNvSpPr/>
            <p:nvPr/>
          </p:nvSpPr>
          <p:spPr>
            <a:xfrm>
              <a:off x="1232025" y="12775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4" name="Google Shape;6424;p21"/>
            <p:cNvSpPr/>
            <p:nvPr/>
          </p:nvSpPr>
          <p:spPr>
            <a:xfrm>
              <a:off x="276225" y="1243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5" name="Google Shape;6425;p21"/>
            <p:cNvSpPr/>
            <p:nvPr/>
          </p:nvSpPr>
          <p:spPr>
            <a:xfrm>
              <a:off x="3176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6" name="Google Shape;6426;p21"/>
            <p:cNvSpPr/>
            <p:nvPr/>
          </p:nvSpPr>
          <p:spPr>
            <a:xfrm>
              <a:off x="355750" y="1243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7" name="Google Shape;6427;p21"/>
            <p:cNvSpPr/>
            <p:nvPr/>
          </p:nvSpPr>
          <p:spPr>
            <a:xfrm>
              <a:off x="3971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8" name="Google Shape;6428;p21"/>
            <p:cNvSpPr/>
            <p:nvPr/>
          </p:nvSpPr>
          <p:spPr>
            <a:xfrm>
              <a:off x="435250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9" name="Google Shape;6429;p21"/>
            <p:cNvSpPr/>
            <p:nvPr/>
          </p:nvSpPr>
          <p:spPr>
            <a:xfrm>
              <a:off x="475000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0" name="Google Shape;6430;p21"/>
            <p:cNvSpPr/>
            <p:nvPr/>
          </p:nvSpPr>
          <p:spPr>
            <a:xfrm>
              <a:off x="516425" y="12434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1" name="Google Shape;6431;p21"/>
            <p:cNvSpPr/>
            <p:nvPr/>
          </p:nvSpPr>
          <p:spPr>
            <a:xfrm>
              <a:off x="554500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2" name="Google Shape;6432;p21"/>
            <p:cNvSpPr/>
            <p:nvPr/>
          </p:nvSpPr>
          <p:spPr>
            <a:xfrm>
              <a:off x="595925" y="12434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3" name="Google Shape;6433;p21"/>
            <p:cNvSpPr/>
            <p:nvPr/>
          </p:nvSpPr>
          <p:spPr>
            <a:xfrm>
              <a:off x="634025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4" name="Google Shape;6434;p21"/>
            <p:cNvSpPr/>
            <p:nvPr/>
          </p:nvSpPr>
          <p:spPr>
            <a:xfrm>
              <a:off x="673775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5" name="Google Shape;6435;p21"/>
            <p:cNvSpPr/>
            <p:nvPr/>
          </p:nvSpPr>
          <p:spPr>
            <a:xfrm>
              <a:off x="71520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6" name="Google Shape;6436;p21"/>
            <p:cNvSpPr/>
            <p:nvPr/>
          </p:nvSpPr>
          <p:spPr>
            <a:xfrm>
              <a:off x="753300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7" name="Google Shape;6437;p21"/>
            <p:cNvSpPr/>
            <p:nvPr/>
          </p:nvSpPr>
          <p:spPr>
            <a:xfrm>
              <a:off x="79470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8" name="Google Shape;6438;p21"/>
            <p:cNvSpPr/>
            <p:nvPr/>
          </p:nvSpPr>
          <p:spPr>
            <a:xfrm>
              <a:off x="832825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9" name="Google Shape;6439;p21"/>
            <p:cNvSpPr/>
            <p:nvPr/>
          </p:nvSpPr>
          <p:spPr>
            <a:xfrm>
              <a:off x="872575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0" name="Google Shape;6440;p21"/>
            <p:cNvSpPr/>
            <p:nvPr/>
          </p:nvSpPr>
          <p:spPr>
            <a:xfrm>
              <a:off x="91395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1" name="Google Shape;6441;p21"/>
            <p:cNvSpPr/>
            <p:nvPr/>
          </p:nvSpPr>
          <p:spPr>
            <a:xfrm>
              <a:off x="95370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2" name="Google Shape;6442;p21"/>
            <p:cNvSpPr/>
            <p:nvPr/>
          </p:nvSpPr>
          <p:spPr>
            <a:xfrm>
              <a:off x="99345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3" name="Google Shape;6443;p21"/>
            <p:cNvSpPr/>
            <p:nvPr/>
          </p:nvSpPr>
          <p:spPr>
            <a:xfrm>
              <a:off x="10332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4" name="Google Shape;6444;p21"/>
            <p:cNvSpPr/>
            <p:nvPr/>
          </p:nvSpPr>
          <p:spPr>
            <a:xfrm>
              <a:off x="107297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5" name="Google Shape;6445;p21"/>
            <p:cNvSpPr/>
            <p:nvPr/>
          </p:nvSpPr>
          <p:spPr>
            <a:xfrm>
              <a:off x="11127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6" name="Google Shape;6446;p21"/>
            <p:cNvSpPr/>
            <p:nvPr/>
          </p:nvSpPr>
          <p:spPr>
            <a:xfrm>
              <a:off x="1152500" y="12434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7" name="Google Shape;6447;p21"/>
            <p:cNvSpPr/>
            <p:nvPr/>
          </p:nvSpPr>
          <p:spPr>
            <a:xfrm>
              <a:off x="1192275" y="12434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8" name="Google Shape;6448;p21"/>
            <p:cNvSpPr/>
            <p:nvPr/>
          </p:nvSpPr>
          <p:spPr>
            <a:xfrm>
              <a:off x="1232025" y="12434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9" name="Google Shape;6449;p21"/>
            <p:cNvSpPr/>
            <p:nvPr/>
          </p:nvSpPr>
          <p:spPr>
            <a:xfrm>
              <a:off x="276225" y="1209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0" name="Google Shape;6450;p21"/>
            <p:cNvSpPr/>
            <p:nvPr/>
          </p:nvSpPr>
          <p:spPr>
            <a:xfrm>
              <a:off x="3176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1" name="Google Shape;6451;p21"/>
            <p:cNvSpPr/>
            <p:nvPr/>
          </p:nvSpPr>
          <p:spPr>
            <a:xfrm>
              <a:off x="355750" y="1209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2" name="Google Shape;6452;p21"/>
            <p:cNvSpPr/>
            <p:nvPr/>
          </p:nvSpPr>
          <p:spPr>
            <a:xfrm>
              <a:off x="3971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3" name="Google Shape;6453;p21"/>
            <p:cNvSpPr/>
            <p:nvPr/>
          </p:nvSpPr>
          <p:spPr>
            <a:xfrm>
              <a:off x="435250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4" name="Google Shape;6454;p21"/>
            <p:cNvSpPr/>
            <p:nvPr/>
          </p:nvSpPr>
          <p:spPr>
            <a:xfrm>
              <a:off x="475000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5" name="Google Shape;6455;p21"/>
            <p:cNvSpPr/>
            <p:nvPr/>
          </p:nvSpPr>
          <p:spPr>
            <a:xfrm>
              <a:off x="516425" y="12094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6" name="Google Shape;6456;p21"/>
            <p:cNvSpPr/>
            <p:nvPr/>
          </p:nvSpPr>
          <p:spPr>
            <a:xfrm>
              <a:off x="554500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7" name="Google Shape;6457;p21"/>
            <p:cNvSpPr/>
            <p:nvPr/>
          </p:nvSpPr>
          <p:spPr>
            <a:xfrm>
              <a:off x="595925" y="1209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8" name="Google Shape;6458;p21"/>
            <p:cNvSpPr/>
            <p:nvPr/>
          </p:nvSpPr>
          <p:spPr>
            <a:xfrm>
              <a:off x="634025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9" name="Google Shape;6459;p21"/>
            <p:cNvSpPr/>
            <p:nvPr/>
          </p:nvSpPr>
          <p:spPr>
            <a:xfrm>
              <a:off x="673775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0" name="Google Shape;6460;p21"/>
            <p:cNvSpPr/>
            <p:nvPr/>
          </p:nvSpPr>
          <p:spPr>
            <a:xfrm>
              <a:off x="71520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1" name="Google Shape;6461;p21"/>
            <p:cNvSpPr/>
            <p:nvPr/>
          </p:nvSpPr>
          <p:spPr>
            <a:xfrm>
              <a:off x="753300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2" name="Google Shape;6462;p21"/>
            <p:cNvSpPr/>
            <p:nvPr/>
          </p:nvSpPr>
          <p:spPr>
            <a:xfrm>
              <a:off x="79470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3" name="Google Shape;6463;p21"/>
            <p:cNvSpPr/>
            <p:nvPr/>
          </p:nvSpPr>
          <p:spPr>
            <a:xfrm>
              <a:off x="832825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4" name="Google Shape;6464;p21"/>
            <p:cNvSpPr/>
            <p:nvPr/>
          </p:nvSpPr>
          <p:spPr>
            <a:xfrm>
              <a:off x="872575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5" name="Google Shape;6465;p21"/>
            <p:cNvSpPr/>
            <p:nvPr/>
          </p:nvSpPr>
          <p:spPr>
            <a:xfrm>
              <a:off x="91395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6" name="Google Shape;6466;p21"/>
            <p:cNvSpPr/>
            <p:nvPr/>
          </p:nvSpPr>
          <p:spPr>
            <a:xfrm>
              <a:off x="95370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7" name="Google Shape;6467;p21"/>
            <p:cNvSpPr/>
            <p:nvPr/>
          </p:nvSpPr>
          <p:spPr>
            <a:xfrm>
              <a:off x="99345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8" name="Google Shape;6468;p21"/>
            <p:cNvSpPr/>
            <p:nvPr/>
          </p:nvSpPr>
          <p:spPr>
            <a:xfrm>
              <a:off x="10332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9" name="Google Shape;6469;p21"/>
            <p:cNvSpPr/>
            <p:nvPr/>
          </p:nvSpPr>
          <p:spPr>
            <a:xfrm>
              <a:off x="107297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0" name="Google Shape;6470;p21"/>
            <p:cNvSpPr/>
            <p:nvPr/>
          </p:nvSpPr>
          <p:spPr>
            <a:xfrm>
              <a:off x="11127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1" name="Google Shape;6471;p21"/>
            <p:cNvSpPr/>
            <p:nvPr/>
          </p:nvSpPr>
          <p:spPr>
            <a:xfrm>
              <a:off x="1152500" y="1209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2" name="Google Shape;6472;p21"/>
            <p:cNvSpPr/>
            <p:nvPr/>
          </p:nvSpPr>
          <p:spPr>
            <a:xfrm>
              <a:off x="1192275" y="12094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3" name="Google Shape;6473;p21"/>
            <p:cNvSpPr/>
            <p:nvPr/>
          </p:nvSpPr>
          <p:spPr>
            <a:xfrm>
              <a:off x="1232025" y="12094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4" name="Google Shape;6474;p21"/>
            <p:cNvSpPr/>
            <p:nvPr/>
          </p:nvSpPr>
          <p:spPr>
            <a:xfrm>
              <a:off x="276225" y="11753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5" name="Google Shape;6475;p21"/>
            <p:cNvSpPr/>
            <p:nvPr/>
          </p:nvSpPr>
          <p:spPr>
            <a:xfrm>
              <a:off x="3176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6" name="Google Shape;6476;p21"/>
            <p:cNvSpPr/>
            <p:nvPr/>
          </p:nvSpPr>
          <p:spPr>
            <a:xfrm>
              <a:off x="355750" y="117530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7" name="Google Shape;6477;p21"/>
            <p:cNvSpPr/>
            <p:nvPr/>
          </p:nvSpPr>
          <p:spPr>
            <a:xfrm>
              <a:off x="3971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8" name="Google Shape;6478;p21"/>
            <p:cNvSpPr/>
            <p:nvPr/>
          </p:nvSpPr>
          <p:spPr>
            <a:xfrm>
              <a:off x="435250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9" name="Google Shape;6479;p21"/>
            <p:cNvSpPr/>
            <p:nvPr/>
          </p:nvSpPr>
          <p:spPr>
            <a:xfrm>
              <a:off x="475025" y="117530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0" name="Google Shape;6480;p21"/>
            <p:cNvSpPr/>
            <p:nvPr/>
          </p:nvSpPr>
          <p:spPr>
            <a:xfrm>
              <a:off x="516425" y="1175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1" name="Google Shape;6481;p21"/>
            <p:cNvSpPr/>
            <p:nvPr/>
          </p:nvSpPr>
          <p:spPr>
            <a:xfrm>
              <a:off x="554525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2" name="Google Shape;6482;p21"/>
            <p:cNvSpPr/>
            <p:nvPr/>
          </p:nvSpPr>
          <p:spPr>
            <a:xfrm>
              <a:off x="595925" y="11753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3" name="Google Shape;6483;p21"/>
            <p:cNvSpPr/>
            <p:nvPr/>
          </p:nvSpPr>
          <p:spPr>
            <a:xfrm>
              <a:off x="634025" y="11753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4" name="Google Shape;6484;p21"/>
            <p:cNvSpPr/>
            <p:nvPr/>
          </p:nvSpPr>
          <p:spPr>
            <a:xfrm>
              <a:off x="673775" y="11753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5" name="Google Shape;6485;p21"/>
            <p:cNvSpPr/>
            <p:nvPr/>
          </p:nvSpPr>
          <p:spPr>
            <a:xfrm>
              <a:off x="71520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6" name="Google Shape;6486;p21"/>
            <p:cNvSpPr/>
            <p:nvPr/>
          </p:nvSpPr>
          <p:spPr>
            <a:xfrm>
              <a:off x="753300" y="11753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7" name="Google Shape;6487;p21"/>
            <p:cNvSpPr/>
            <p:nvPr/>
          </p:nvSpPr>
          <p:spPr>
            <a:xfrm>
              <a:off x="79470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8" name="Google Shape;6488;p21"/>
            <p:cNvSpPr/>
            <p:nvPr/>
          </p:nvSpPr>
          <p:spPr>
            <a:xfrm>
              <a:off x="832825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9" name="Google Shape;6489;p21"/>
            <p:cNvSpPr/>
            <p:nvPr/>
          </p:nvSpPr>
          <p:spPr>
            <a:xfrm>
              <a:off x="872575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0" name="Google Shape;6490;p21"/>
            <p:cNvSpPr/>
            <p:nvPr/>
          </p:nvSpPr>
          <p:spPr>
            <a:xfrm>
              <a:off x="91395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1" name="Google Shape;6491;p21"/>
            <p:cNvSpPr/>
            <p:nvPr/>
          </p:nvSpPr>
          <p:spPr>
            <a:xfrm>
              <a:off x="95370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2" name="Google Shape;6492;p21"/>
            <p:cNvSpPr/>
            <p:nvPr/>
          </p:nvSpPr>
          <p:spPr>
            <a:xfrm>
              <a:off x="99345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3" name="Google Shape;6493;p21"/>
            <p:cNvSpPr/>
            <p:nvPr/>
          </p:nvSpPr>
          <p:spPr>
            <a:xfrm>
              <a:off x="10332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4" name="Google Shape;6494;p21"/>
            <p:cNvSpPr/>
            <p:nvPr/>
          </p:nvSpPr>
          <p:spPr>
            <a:xfrm>
              <a:off x="107297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5" name="Google Shape;6495;p21"/>
            <p:cNvSpPr/>
            <p:nvPr/>
          </p:nvSpPr>
          <p:spPr>
            <a:xfrm>
              <a:off x="11127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6" name="Google Shape;6496;p21"/>
            <p:cNvSpPr/>
            <p:nvPr/>
          </p:nvSpPr>
          <p:spPr>
            <a:xfrm>
              <a:off x="1152500" y="11753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7" name="Google Shape;6497;p21"/>
            <p:cNvSpPr/>
            <p:nvPr/>
          </p:nvSpPr>
          <p:spPr>
            <a:xfrm>
              <a:off x="1192275" y="1175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8" name="Google Shape;6498;p21"/>
            <p:cNvSpPr/>
            <p:nvPr/>
          </p:nvSpPr>
          <p:spPr>
            <a:xfrm>
              <a:off x="1232025" y="1175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9" name="Google Shape;6499;p21"/>
            <p:cNvSpPr/>
            <p:nvPr/>
          </p:nvSpPr>
          <p:spPr>
            <a:xfrm>
              <a:off x="236475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0" name="Google Shape;6500;p21"/>
            <p:cNvSpPr/>
            <p:nvPr/>
          </p:nvSpPr>
          <p:spPr>
            <a:xfrm>
              <a:off x="276225" y="11412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1" name="Google Shape;6501;p21"/>
            <p:cNvSpPr/>
            <p:nvPr/>
          </p:nvSpPr>
          <p:spPr>
            <a:xfrm>
              <a:off x="3176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2" name="Google Shape;6502;p21"/>
            <p:cNvSpPr/>
            <p:nvPr/>
          </p:nvSpPr>
          <p:spPr>
            <a:xfrm>
              <a:off x="355750" y="114120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3" name="Google Shape;6503;p21"/>
            <p:cNvSpPr/>
            <p:nvPr/>
          </p:nvSpPr>
          <p:spPr>
            <a:xfrm>
              <a:off x="3971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4" name="Google Shape;6504;p21"/>
            <p:cNvSpPr/>
            <p:nvPr/>
          </p:nvSpPr>
          <p:spPr>
            <a:xfrm>
              <a:off x="435250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5" name="Google Shape;6505;p21"/>
            <p:cNvSpPr/>
            <p:nvPr/>
          </p:nvSpPr>
          <p:spPr>
            <a:xfrm>
              <a:off x="475000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6" name="Google Shape;6506;p21"/>
            <p:cNvSpPr/>
            <p:nvPr/>
          </p:nvSpPr>
          <p:spPr>
            <a:xfrm>
              <a:off x="516425" y="11412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7" name="Google Shape;6507;p21"/>
            <p:cNvSpPr/>
            <p:nvPr/>
          </p:nvSpPr>
          <p:spPr>
            <a:xfrm>
              <a:off x="554500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8" name="Google Shape;6508;p21"/>
            <p:cNvSpPr/>
            <p:nvPr/>
          </p:nvSpPr>
          <p:spPr>
            <a:xfrm>
              <a:off x="595925" y="11412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9" name="Google Shape;6509;p21"/>
            <p:cNvSpPr/>
            <p:nvPr/>
          </p:nvSpPr>
          <p:spPr>
            <a:xfrm>
              <a:off x="634025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0" name="Google Shape;6510;p21"/>
            <p:cNvSpPr/>
            <p:nvPr/>
          </p:nvSpPr>
          <p:spPr>
            <a:xfrm>
              <a:off x="673775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1" name="Google Shape;6511;p21"/>
            <p:cNvSpPr/>
            <p:nvPr/>
          </p:nvSpPr>
          <p:spPr>
            <a:xfrm>
              <a:off x="71520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2" name="Google Shape;6512;p21"/>
            <p:cNvSpPr/>
            <p:nvPr/>
          </p:nvSpPr>
          <p:spPr>
            <a:xfrm>
              <a:off x="753300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3" name="Google Shape;6513;p21"/>
            <p:cNvSpPr/>
            <p:nvPr/>
          </p:nvSpPr>
          <p:spPr>
            <a:xfrm>
              <a:off x="79470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4" name="Google Shape;6514;p21"/>
            <p:cNvSpPr/>
            <p:nvPr/>
          </p:nvSpPr>
          <p:spPr>
            <a:xfrm>
              <a:off x="832825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5" name="Google Shape;6515;p21"/>
            <p:cNvSpPr/>
            <p:nvPr/>
          </p:nvSpPr>
          <p:spPr>
            <a:xfrm>
              <a:off x="872575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6" name="Google Shape;6516;p21"/>
            <p:cNvSpPr/>
            <p:nvPr/>
          </p:nvSpPr>
          <p:spPr>
            <a:xfrm>
              <a:off x="91395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7" name="Google Shape;6517;p21"/>
            <p:cNvSpPr/>
            <p:nvPr/>
          </p:nvSpPr>
          <p:spPr>
            <a:xfrm>
              <a:off x="95370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8" name="Google Shape;6518;p21"/>
            <p:cNvSpPr/>
            <p:nvPr/>
          </p:nvSpPr>
          <p:spPr>
            <a:xfrm>
              <a:off x="99345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9" name="Google Shape;6519;p21"/>
            <p:cNvSpPr/>
            <p:nvPr/>
          </p:nvSpPr>
          <p:spPr>
            <a:xfrm>
              <a:off x="10332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0" name="Google Shape;6520;p21"/>
            <p:cNvSpPr/>
            <p:nvPr/>
          </p:nvSpPr>
          <p:spPr>
            <a:xfrm>
              <a:off x="107297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1" name="Google Shape;6521;p21"/>
            <p:cNvSpPr/>
            <p:nvPr/>
          </p:nvSpPr>
          <p:spPr>
            <a:xfrm>
              <a:off x="11127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2" name="Google Shape;6522;p21"/>
            <p:cNvSpPr/>
            <p:nvPr/>
          </p:nvSpPr>
          <p:spPr>
            <a:xfrm>
              <a:off x="1152500" y="11412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3" name="Google Shape;6523;p21"/>
            <p:cNvSpPr/>
            <p:nvPr/>
          </p:nvSpPr>
          <p:spPr>
            <a:xfrm>
              <a:off x="1192275" y="11412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4" name="Google Shape;6524;p21"/>
            <p:cNvSpPr/>
            <p:nvPr/>
          </p:nvSpPr>
          <p:spPr>
            <a:xfrm>
              <a:off x="1232025" y="11412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5" name="Google Shape;6525;p21"/>
            <p:cNvSpPr/>
            <p:nvPr/>
          </p:nvSpPr>
          <p:spPr>
            <a:xfrm>
              <a:off x="23647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6" name="Google Shape;6526;p21"/>
            <p:cNvSpPr/>
            <p:nvPr/>
          </p:nvSpPr>
          <p:spPr>
            <a:xfrm>
              <a:off x="27622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7" name="Google Shape;6527;p21"/>
            <p:cNvSpPr/>
            <p:nvPr/>
          </p:nvSpPr>
          <p:spPr>
            <a:xfrm>
              <a:off x="3176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8" name="Google Shape;6528;p21"/>
            <p:cNvSpPr/>
            <p:nvPr/>
          </p:nvSpPr>
          <p:spPr>
            <a:xfrm>
              <a:off x="355750" y="1107075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9" name="Google Shape;6529;p21"/>
            <p:cNvSpPr/>
            <p:nvPr/>
          </p:nvSpPr>
          <p:spPr>
            <a:xfrm>
              <a:off x="3971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0" name="Google Shape;6530;p21"/>
            <p:cNvSpPr/>
            <p:nvPr/>
          </p:nvSpPr>
          <p:spPr>
            <a:xfrm>
              <a:off x="435250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1" name="Google Shape;6531;p21"/>
            <p:cNvSpPr/>
            <p:nvPr/>
          </p:nvSpPr>
          <p:spPr>
            <a:xfrm>
              <a:off x="475000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2" name="Google Shape;6532;p21"/>
            <p:cNvSpPr/>
            <p:nvPr/>
          </p:nvSpPr>
          <p:spPr>
            <a:xfrm>
              <a:off x="516425" y="11070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3" name="Google Shape;6533;p21"/>
            <p:cNvSpPr/>
            <p:nvPr/>
          </p:nvSpPr>
          <p:spPr>
            <a:xfrm>
              <a:off x="554500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4" name="Google Shape;6534;p21"/>
            <p:cNvSpPr/>
            <p:nvPr/>
          </p:nvSpPr>
          <p:spPr>
            <a:xfrm>
              <a:off x="595925" y="11070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5" name="Google Shape;6535;p21"/>
            <p:cNvSpPr/>
            <p:nvPr/>
          </p:nvSpPr>
          <p:spPr>
            <a:xfrm>
              <a:off x="63402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6" name="Google Shape;6536;p21"/>
            <p:cNvSpPr/>
            <p:nvPr/>
          </p:nvSpPr>
          <p:spPr>
            <a:xfrm>
              <a:off x="67377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7" name="Google Shape;6537;p21"/>
            <p:cNvSpPr/>
            <p:nvPr/>
          </p:nvSpPr>
          <p:spPr>
            <a:xfrm>
              <a:off x="71520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8" name="Google Shape;6538;p21"/>
            <p:cNvSpPr/>
            <p:nvPr/>
          </p:nvSpPr>
          <p:spPr>
            <a:xfrm>
              <a:off x="753300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9" name="Google Shape;6539;p21"/>
            <p:cNvSpPr/>
            <p:nvPr/>
          </p:nvSpPr>
          <p:spPr>
            <a:xfrm>
              <a:off x="79470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0" name="Google Shape;6540;p21"/>
            <p:cNvSpPr/>
            <p:nvPr/>
          </p:nvSpPr>
          <p:spPr>
            <a:xfrm>
              <a:off x="832825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1" name="Google Shape;6541;p21"/>
            <p:cNvSpPr/>
            <p:nvPr/>
          </p:nvSpPr>
          <p:spPr>
            <a:xfrm>
              <a:off x="872575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2" name="Google Shape;6542;p21"/>
            <p:cNvSpPr/>
            <p:nvPr/>
          </p:nvSpPr>
          <p:spPr>
            <a:xfrm>
              <a:off x="91395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3" name="Google Shape;6543;p21"/>
            <p:cNvSpPr/>
            <p:nvPr/>
          </p:nvSpPr>
          <p:spPr>
            <a:xfrm>
              <a:off x="95370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4" name="Google Shape;6544;p21"/>
            <p:cNvSpPr/>
            <p:nvPr/>
          </p:nvSpPr>
          <p:spPr>
            <a:xfrm>
              <a:off x="99345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5" name="Google Shape;6545;p21"/>
            <p:cNvSpPr/>
            <p:nvPr/>
          </p:nvSpPr>
          <p:spPr>
            <a:xfrm>
              <a:off x="10332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6" name="Google Shape;6546;p21"/>
            <p:cNvSpPr/>
            <p:nvPr/>
          </p:nvSpPr>
          <p:spPr>
            <a:xfrm>
              <a:off x="107297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7" name="Google Shape;6547;p21"/>
            <p:cNvSpPr/>
            <p:nvPr/>
          </p:nvSpPr>
          <p:spPr>
            <a:xfrm>
              <a:off x="11127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8" name="Google Shape;6548;p21"/>
            <p:cNvSpPr/>
            <p:nvPr/>
          </p:nvSpPr>
          <p:spPr>
            <a:xfrm>
              <a:off x="1152500" y="11070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9" name="Google Shape;6549;p21"/>
            <p:cNvSpPr/>
            <p:nvPr/>
          </p:nvSpPr>
          <p:spPr>
            <a:xfrm>
              <a:off x="1192275" y="11070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0" name="Google Shape;6550;p21"/>
            <p:cNvSpPr/>
            <p:nvPr/>
          </p:nvSpPr>
          <p:spPr>
            <a:xfrm>
              <a:off x="1232025" y="11070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1" name="Google Shape;6551;p21"/>
            <p:cNvSpPr/>
            <p:nvPr/>
          </p:nvSpPr>
          <p:spPr>
            <a:xfrm>
              <a:off x="23647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2" name="Google Shape;6552;p21"/>
            <p:cNvSpPr/>
            <p:nvPr/>
          </p:nvSpPr>
          <p:spPr>
            <a:xfrm>
              <a:off x="27622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3" name="Google Shape;6553;p21"/>
            <p:cNvSpPr/>
            <p:nvPr/>
          </p:nvSpPr>
          <p:spPr>
            <a:xfrm>
              <a:off x="3176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4" name="Google Shape;6554;p21"/>
            <p:cNvSpPr/>
            <p:nvPr/>
          </p:nvSpPr>
          <p:spPr>
            <a:xfrm>
              <a:off x="355750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5" name="Google Shape;6555;p21"/>
            <p:cNvSpPr/>
            <p:nvPr/>
          </p:nvSpPr>
          <p:spPr>
            <a:xfrm>
              <a:off x="3971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6" name="Google Shape;6556;p21"/>
            <p:cNvSpPr/>
            <p:nvPr/>
          </p:nvSpPr>
          <p:spPr>
            <a:xfrm>
              <a:off x="435250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7" name="Google Shape;6557;p21"/>
            <p:cNvSpPr/>
            <p:nvPr/>
          </p:nvSpPr>
          <p:spPr>
            <a:xfrm>
              <a:off x="475000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8" name="Google Shape;6558;p21"/>
            <p:cNvSpPr/>
            <p:nvPr/>
          </p:nvSpPr>
          <p:spPr>
            <a:xfrm>
              <a:off x="516425" y="10729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9" name="Google Shape;6559;p21"/>
            <p:cNvSpPr/>
            <p:nvPr/>
          </p:nvSpPr>
          <p:spPr>
            <a:xfrm>
              <a:off x="554500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0" name="Google Shape;6560;p21"/>
            <p:cNvSpPr/>
            <p:nvPr/>
          </p:nvSpPr>
          <p:spPr>
            <a:xfrm>
              <a:off x="595925" y="10729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1" name="Google Shape;6561;p21"/>
            <p:cNvSpPr/>
            <p:nvPr/>
          </p:nvSpPr>
          <p:spPr>
            <a:xfrm>
              <a:off x="63402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2" name="Google Shape;6562;p21"/>
            <p:cNvSpPr/>
            <p:nvPr/>
          </p:nvSpPr>
          <p:spPr>
            <a:xfrm>
              <a:off x="67377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3" name="Google Shape;6563;p21"/>
            <p:cNvSpPr/>
            <p:nvPr/>
          </p:nvSpPr>
          <p:spPr>
            <a:xfrm>
              <a:off x="71520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4" name="Google Shape;6564;p21"/>
            <p:cNvSpPr/>
            <p:nvPr/>
          </p:nvSpPr>
          <p:spPr>
            <a:xfrm>
              <a:off x="753300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5" name="Google Shape;6565;p21"/>
            <p:cNvSpPr/>
            <p:nvPr/>
          </p:nvSpPr>
          <p:spPr>
            <a:xfrm>
              <a:off x="79470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6" name="Google Shape;6566;p21"/>
            <p:cNvSpPr/>
            <p:nvPr/>
          </p:nvSpPr>
          <p:spPr>
            <a:xfrm>
              <a:off x="832825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7" name="Google Shape;6567;p21"/>
            <p:cNvSpPr/>
            <p:nvPr/>
          </p:nvSpPr>
          <p:spPr>
            <a:xfrm>
              <a:off x="872575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8" name="Google Shape;6568;p21"/>
            <p:cNvSpPr/>
            <p:nvPr/>
          </p:nvSpPr>
          <p:spPr>
            <a:xfrm>
              <a:off x="91395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9" name="Google Shape;6569;p21"/>
            <p:cNvSpPr/>
            <p:nvPr/>
          </p:nvSpPr>
          <p:spPr>
            <a:xfrm>
              <a:off x="95370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0" name="Google Shape;6570;p21"/>
            <p:cNvSpPr/>
            <p:nvPr/>
          </p:nvSpPr>
          <p:spPr>
            <a:xfrm>
              <a:off x="99345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1" name="Google Shape;6571;p21"/>
            <p:cNvSpPr/>
            <p:nvPr/>
          </p:nvSpPr>
          <p:spPr>
            <a:xfrm>
              <a:off x="10332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2" name="Google Shape;6572;p21"/>
            <p:cNvSpPr/>
            <p:nvPr/>
          </p:nvSpPr>
          <p:spPr>
            <a:xfrm>
              <a:off x="107297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3" name="Google Shape;6573;p21"/>
            <p:cNvSpPr/>
            <p:nvPr/>
          </p:nvSpPr>
          <p:spPr>
            <a:xfrm>
              <a:off x="11127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4" name="Google Shape;6574;p21"/>
            <p:cNvSpPr/>
            <p:nvPr/>
          </p:nvSpPr>
          <p:spPr>
            <a:xfrm>
              <a:off x="1152500" y="10729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5" name="Google Shape;6575;p21"/>
            <p:cNvSpPr/>
            <p:nvPr/>
          </p:nvSpPr>
          <p:spPr>
            <a:xfrm>
              <a:off x="1192275" y="10729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6" name="Google Shape;6576;p21"/>
            <p:cNvSpPr/>
            <p:nvPr/>
          </p:nvSpPr>
          <p:spPr>
            <a:xfrm>
              <a:off x="1232025" y="10729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7" name="Google Shape;6577;p21"/>
            <p:cNvSpPr/>
            <p:nvPr/>
          </p:nvSpPr>
          <p:spPr>
            <a:xfrm>
              <a:off x="23647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8" name="Google Shape;6578;p21"/>
            <p:cNvSpPr/>
            <p:nvPr/>
          </p:nvSpPr>
          <p:spPr>
            <a:xfrm>
              <a:off x="27622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9" name="Google Shape;6579;p21"/>
            <p:cNvSpPr/>
            <p:nvPr/>
          </p:nvSpPr>
          <p:spPr>
            <a:xfrm>
              <a:off x="3176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0" name="Google Shape;6580;p21"/>
            <p:cNvSpPr/>
            <p:nvPr/>
          </p:nvSpPr>
          <p:spPr>
            <a:xfrm>
              <a:off x="355750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1" name="Google Shape;6581;p21"/>
            <p:cNvSpPr/>
            <p:nvPr/>
          </p:nvSpPr>
          <p:spPr>
            <a:xfrm>
              <a:off x="3971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2" name="Google Shape;6582;p21"/>
            <p:cNvSpPr/>
            <p:nvPr/>
          </p:nvSpPr>
          <p:spPr>
            <a:xfrm>
              <a:off x="435250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3" name="Google Shape;6583;p21"/>
            <p:cNvSpPr/>
            <p:nvPr/>
          </p:nvSpPr>
          <p:spPr>
            <a:xfrm>
              <a:off x="475000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4" name="Google Shape;6584;p21"/>
            <p:cNvSpPr/>
            <p:nvPr/>
          </p:nvSpPr>
          <p:spPr>
            <a:xfrm>
              <a:off x="516425" y="10388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5" name="Google Shape;6585;p21"/>
            <p:cNvSpPr/>
            <p:nvPr/>
          </p:nvSpPr>
          <p:spPr>
            <a:xfrm>
              <a:off x="554500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6" name="Google Shape;6586;p21"/>
            <p:cNvSpPr/>
            <p:nvPr/>
          </p:nvSpPr>
          <p:spPr>
            <a:xfrm>
              <a:off x="595925" y="10388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7" name="Google Shape;6587;p21"/>
            <p:cNvSpPr/>
            <p:nvPr/>
          </p:nvSpPr>
          <p:spPr>
            <a:xfrm>
              <a:off x="63402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8" name="Google Shape;6588;p21"/>
            <p:cNvSpPr/>
            <p:nvPr/>
          </p:nvSpPr>
          <p:spPr>
            <a:xfrm>
              <a:off x="67377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9" name="Google Shape;6589;p21"/>
            <p:cNvSpPr/>
            <p:nvPr/>
          </p:nvSpPr>
          <p:spPr>
            <a:xfrm>
              <a:off x="71520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0" name="Google Shape;6590;p21"/>
            <p:cNvSpPr/>
            <p:nvPr/>
          </p:nvSpPr>
          <p:spPr>
            <a:xfrm>
              <a:off x="753300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1" name="Google Shape;6591;p21"/>
            <p:cNvSpPr/>
            <p:nvPr/>
          </p:nvSpPr>
          <p:spPr>
            <a:xfrm>
              <a:off x="79470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2" name="Google Shape;6592;p21"/>
            <p:cNvSpPr/>
            <p:nvPr/>
          </p:nvSpPr>
          <p:spPr>
            <a:xfrm>
              <a:off x="832825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3" name="Google Shape;6593;p21"/>
            <p:cNvSpPr/>
            <p:nvPr/>
          </p:nvSpPr>
          <p:spPr>
            <a:xfrm>
              <a:off x="872575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4" name="Google Shape;6594;p21"/>
            <p:cNvSpPr/>
            <p:nvPr/>
          </p:nvSpPr>
          <p:spPr>
            <a:xfrm>
              <a:off x="91395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5" name="Google Shape;6595;p21"/>
            <p:cNvSpPr/>
            <p:nvPr/>
          </p:nvSpPr>
          <p:spPr>
            <a:xfrm>
              <a:off x="95370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6" name="Google Shape;6596;p21"/>
            <p:cNvSpPr/>
            <p:nvPr/>
          </p:nvSpPr>
          <p:spPr>
            <a:xfrm>
              <a:off x="99345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7" name="Google Shape;6597;p21"/>
            <p:cNvSpPr/>
            <p:nvPr/>
          </p:nvSpPr>
          <p:spPr>
            <a:xfrm>
              <a:off x="10332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8" name="Google Shape;6598;p21"/>
            <p:cNvSpPr/>
            <p:nvPr/>
          </p:nvSpPr>
          <p:spPr>
            <a:xfrm>
              <a:off x="107297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9" name="Google Shape;6599;p21"/>
            <p:cNvSpPr/>
            <p:nvPr/>
          </p:nvSpPr>
          <p:spPr>
            <a:xfrm>
              <a:off x="11127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0" name="Google Shape;6600;p21"/>
            <p:cNvSpPr/>
            <p:nvPr/>
          </p:nvSpPr>
          <p:spPr>
            <a:xfrm>
              <a:off x="1152500" y="10388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1" name="Google Shape;6601;p21"/>
            <p:cNvSpPr/>
            <p:nvPr/>
          </p:nvSpPr>
          <p:spPr>
            <a:xfrm>
              <a:off x="1192275" y="10388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2" name="Google Shape;6602;p21"/>
            <p:cNvSpPr/>
            <p:nvPr/>
          </p:nvSpPr>
          <p:spPr>
            <a:xfrm>
              <a:off x="1232025" y="10388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3" name="Google Shape;6603;p21"/>
            <p:cNvSpPr/>
            <p:nvPr/>
          </p:nvSpPr>
          <p:spPr>
            <a:xfrm>
              <a:off x="236475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4" name="Google Shape;6604;p21"/>
            <p:cNvSpPr/>
            <p:nvPr/>
          </p:nvSpPr>
          <p:spPr>
            <a:xfrm>
              <a:off x="276225" y="10048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5" name="Google Shape;6605;p21"/>
            <p:cNvSpPr/>
            <p:nvPr/>
          </p:nvSpPr>
          <p:spPr>
            <a:xfrm>
              <a:off x="3176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6" name="Google Shape;6606;p21"/>
            <p:cNvSpPr/>
            <p:nvPr/>
          </p:nvSpPr>
          <p:spPr>
            <a:xfrm>
              <a:off x="355750" y="10047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7" name="Google Shape;6607;p21"/>
            <p:cNvSpPr/>
            <p:nvPr/>
          </p:nvSpPr>
          <p:spPr>
            <a:xfrm>
              <a:off x="3971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8" name="Google Shape;6608;p21"/>
            <p:cNvSpPr/>
            <p:nvPr/>
          </p:nvSpPr>
          <p:spPr>
            <a:xfrm>
              <a:off x="435250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9" name="Google Shape;6609;p21"/>
            <p:cNvSpPr/>
            <p:nvPr/>
          </p:nvSpPr>
          <p:spPr>
            <a:xfrm>
              <a:off x="475025" y="100480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0" name="Google Shape;6610;p21"/>
            <p:cNvSpPr/>
            <p:nvPr/>
          </p:nvSpPr>
          <p:spPr>
            <a:xfrm>
              <a:off x="516425" y="10047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1" name="Google Shape;6611;p21"/>
            <p:cNvSpPr/>
            <p:nvPr/>
          </p:nvSpPr>
          <p:spPr>
            <a:xfrm>
              <a:off x="554525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2" name="Google Shape;6612;p21"/>
            <p:cNvSpPr/>
            <p:nvPr/>
          </p:nvSpPr>
          <p:spPr>
            <a:xfrm>
              <a:off x="595925" y="10047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3" name="Google Shape;6613;p21"/>
            <p:cNvSpPr/>
            <p:nvPr/>
          </p:nvSpPr>
          <p:spPr>
            <a:xfrm>
              <a:off x="634025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4" name="Google Shape;6614;p21"/>
            <p:cNvSpPr/>
            <p:nvPr/>
          </p:nvSpPr>
          <p:spPr>
            <a:xfrm>
              <a:off x="673775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5" name="Google Shape;6615;p21"/>
            <p:cNvSpPr/>
            <p:nvPr/>
          </p:nvSpPr>
          <p:spPr>
            <a:xfrm>
              <a:off x="71520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6" name="Google Shape;6616;p21"/>
            <p:cNvSpPr/>
            <p:nvPr/>
          </p:nvSpPr>
          <p:spPr>
            <a:xfrm>
              <a:off x="753300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7" name="Google Shape;6617;p21"/>
            <p:cNvSpPr/>
            <p:nvPr/>
          </p:nvSpPr>
          <p:spPr>
            <a:xfrm>
              <a:off x="79470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8" name="Google Shape;6618;p21"/>
            <p:cNvSpPr/>
            <p:nvPr/>
          </p:nvSpPr>
          <p:spPr>
            <a:xfrm>
              <a:off x="832825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9" name="Google Shape;6619;p21"/>
            <p:cNvSpPr/>
            <p:nvPr/>
          </p:nvSpPr>
          <p:spPr>
            <a:xfrm>
              <a:off x="872575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0" name="Google Shape;6620;p21"/>
            <p:cNvSpPr/>
            <p:nvPr/>
          </p:nvSpPr>
          <p:spPr>
            <a:xfrm>
              <a:off x="91395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1" name="Google Shape;6621;p21"/>
            <p:cNvSpPr/>
            <p:nvPr/>
          </p:nvSpPr>
          <p:spPr>
            <a:xfrm>
              <a:off x="95370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2" name="Google Shape;6622;p21"/>
            <p:cNvSpPr/>
            <p:nvPr/>
          </p:nvSpPr>
          <p:spPr>
            <a:xfrm>
              <a:off x="99345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3" name="Google Shape;6623;p21"/>
            <p:cNvSpPr/>
            <p:nvPr/>
          </p:nvSpPr>
          <p:spPr>
            <a:xfrm>
              <a:off x="10332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4" name="Google Shape;6624;p21"/>
            <p:cNvSpPr/>
            <p:nvPr/>
          </p:nvSpPr>
          <p:spPr>
            <a:xfrm>
              <a:off x="107297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5" name="Google Shape;6625;p21"/>
            <p:cNvSpPr/>
            <p:nvPr/>
          </p:nvSpPr>
          <p:spPr>
            <a:xfrm>
              <a:off x="11127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6" name="Google Shape;6626;p21"/>
            <p:cNvSpPr/>
            <p:nvPr/>
          </p:nvSpPr>
          <p:spPr>
            <a:xfrm>
              <a:off x="1152500" y="10047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7" name="Google Shape;6627;p21"/>
            <p:cNvSpPr/>
            <p:nvPr/>
          </p:nvSpPr>
          <p:spPr>
            <a:xfrm>
              <a:off x="1192275" y="10047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8" name="Google Shape;6628;p21"/>
            <p:cNvSpPr/>
            <p:nvPr/>
          </p:nvSpPr>
          <p:spPr>
            <a:xfrm>
              <a:off x="1232025" y="10047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9" name="Google Shape;6629;p21"/>
            <p:cNvSpPr/>
            <p:nvPr/>
          </p:nvSpPr>
          <p:spPr>
            <a:xfrm>
              <a:off x="276225" y="9707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0" name="Google Shape;6630;p21"/>
            <p:cNvSpPr/>
            <p:nvPr/>
          </p:nvSpPr>
          <p:spPr>
            <a:xfrm>
              <a:off x="3176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1" name="Google Shape;6631;p21"/>
            <p:cNvSpPr/>
            <p:nvPr/>
          </p:nvSpPr>
          <p:spPr>
            <a:xfrm>
              <a:off x="355750" y="97065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2" name="Google Shape;6632;p21"/>
            <p:cNvSpPr/>
            <p:nvPr/>
          </p:nvSpPr>
          <p:spPr>
            <a:xfrm>
              <a:off x="3971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3" name="Google Shape;6633;p21"/>
            <p:cNvSpPr/>
            <p:nvPr/>
          </p:nvSpPr>
          <p:spPr>
            <a:xfrm>
              <a:off x="435250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4" name="Google Shape;6634;p21"/>
            <p:cNvSpPr/>
            <p:nvPr/>
          </p:nvSpPr>
          <p:spPr>
            <a:xfrm>
              <a:off x="475000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5" name="Google Shape;6635;p21"/>
            <p:cNvSpPr/>
            <p:nvPr/>
          </p:nvSpPr>
          <p:spPr>
            <a:xfrm>
              <a:off x="516425" y="9706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6" name="Google Shape;6636;p21"/>
            <p:cNvSpPr/>
            <p:nvPr/>
          </p:nvSpPr>
          <p:spPr>
            <a:xfrm>
              <a:off x="554500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7" name="Google Shape;6637;p21"/>
            <p:cNvSpPr/>
            <p:nvPr/>
          </p:nvSpPr>
          <p:spPr>
            <a:xfrm>
              <a:off x="595925" y="9706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8" name="Google Shape;6638;p21"/>
            <p:cNvSpPr/>
            <p:nvPr/>
          </p:nvSpPr>
          <p:spPr>
            <a:xfrm>
              <a:off x="634025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9" name="Google Shape;6639;p21"/>
            <p:cNvSpPr/>
            <p:nvPr/>
          </p:nvSpPr>
          <p:spPr>
            <a:xfrm>
              <a:off x="673775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0" name="Google Shape;6640;p21"/>
            <p:cNvSpPr/>
            <p:nvPr/>
          </p:nvSpPr>
          <p:spPr>
            <a:xfrm>
              <a:off x="71520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1" name="Google Shape;6641;p21"/>
            <p:cNvSpPr/>
            <p:nvPr/>
          </p:nvSpPr>
          <p:spPr>
            <a:xfrm>
              <a:off x="753300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2" name="Google Shape;6642;p21"/>
            <p:cNvSpPr/>
            <p:nvPr/>
          </p:nvSpPr>
          <p:spPr>
            <a:xfrm>
              <a:off x="79470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3" name="Google Shape;6643;p21"/>
            <p:cNvSpPr/>
            <p:nvPr/>
          </p:nvSpPr>
          <p:spPr>
            <a:xfrm>
              <a:off x="832825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4" name="Google Shape;6644;p21"/>
            <p:cNvSpPr/>
            <p:nvPr/>
          </p:nvSpPr>
          <p:spPr>
            <a:xfrm>
              <a:off x="872575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5" name="Google Shape;6645;p21"/>
            <p:cNvSpPr/>
            <p:nvPr/>
          </p:nvSpPr>
          <p:spPr>
            <a:xfrm>
              <a:off x="91395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6" name="Google Shape;6646;p21"/>
            <p:cNvSpPr/>
            <p:nvPr/>
          </p:nvSpPr>
          <p:spPr>
            <a:xfrm>
              <a:off x="95370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7" name="Google Shape;6647;p21"/>
            <p:cNvSpPr/>
            <p:nvPr/>
          </p:nvSpPr>
          <p:spPr>
            <a:xfrm>
              <a:off x="99345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8" name="Google Shape;6648;p21"/>
            <p:cNvSpPr/>
            <p:nvPr/>
          </p:nvSpPr>
          <p:spPr>
            <a:xfrm>
              <a:off x="10332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9" name="Google Shape;6649;p21"/>
            <p:cNvSpPr/>
            <p:nvPr/>
          </p:nvSpPr>
          <p:spPr>
            <a:xfrm>
              <a:off x="107297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0" name="Google Shape;6650;p21"/>
            <p:cNvSpPr/>
            <p:nvPr/>
          </p:nvSpPr>
          <p:spPr>
            <a:xfrm>
              <a:off x="11127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1" name="Google Shape;6651;p21"/>
            <p:cNvSpPr/>
            <p:nvPr/>
          </p:nvSpPr>
          <p:spPr>
            <a:xfrm>
              <a:off x="1152500" y="9706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2" name="Google Shape;6652;p21"/>
            <p:cNvSpPr/>
            <p:nvPr/>
          </p:nvSpPr>
          <p:spPr>
            <a:xfrm>
              <a:off x="1192275" y="9706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3" name="Google Shape;6653;p21"/>
            <p:cNvSpPr/>
            <p:nvPr/>
          </p:nvSpPr>
          <p:spPr>
            <a:xfrm>
              <a:off x="1232025" y="9706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4" name="Google Shape;6654;p21"/>
            <p:cNvSpPr/>
            <p:nvPr/>
          </p:nvSpPr>
          <p:spPr>
            <a:xfrm>
              <a:off x="276225" y="9366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5" name="Google Shape;6655;p21"/>
            <p:cNvSpPr/>
            <p:nvPr/>
          </p:nvSpPr>
          <p:spPr>
            <a:xfrm>
              <a:off x="3176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6" name="Google Shape;6656;p21"/>
            <p:cNvSpPr/>
            <p:nvPr/>
          </p:nvSpPr>
          <p:spPr>
            <a:xfrm>
              <a:off x="355750" y="936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7" name="Google Shape;6657;p21"/>
            <p:cNvSpPr/>
            <p:nvPr/>
          </p:nvSpPr>
          <p:spPr>
            <a:xfrm>
              <a:off x="3971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8" name="Google Shape;6658;p21"/>
            <p:cNvSpPr/>
            <p:nvPr/>
          </p:nvSpPr>
          <p:spPr>
            <a:xfrm>
              <a:off x="435250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9" name="Google Shape;6659;p21"/>
            <p:cNvSpPr/>
            <p:nvPr/>
          </p:nvSpPr>
          <p:spPr>
            <a:xfrm>
              <a:off x="475025" y="93660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0" name="Google Shape;6660;p21"/>
            <p:cNvSpPr/>
            <p:nvPr/>
          </p:nvSpPr>
          <p:spPr>
            <a:xfrm>
              <a:off x="516425" y="9365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1" name="Google Shape;6661;p21"/>
            <p:cNvSpPr/>
            <p:nvPr/>
          </p:nvSpPr>
          <p:spPr>
            <a:xfrm>
              <a:off x="554525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2" name="Google Shape;6662;p21"/>
            <p:cNvSpPr/>
            <p:nvPr/>
          </p:nvSpPr>
          <p:spPr>
            <a:xfrm>
              <a:off x="595925" y="9365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3" name="Google Shape;6663;p21"/>
            <p:cNvSpPr/>
            <p:nvPr/>
          </p:nvSpPr>
          <p:spPr>
            <a:xfrm>
              <a:off x="634025" y="9366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4" name="Google Shape;6664;p21"/>
            <p:cNvSpPr/>
            <p:nvPr/>
          </p:nvSpPr>
          <p:spPr>
            <a:xfrm>
              <a:off x="673775" y="9366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5" name="Google Shape;6665;p21"/>
            <p:cNvSpPr/>
            <p:nvPr/>
          </p:nvSpPr>
          <p:spPr>
            <a:xfrm>
              <a:off x="71520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6" name="Google Shape;6666;p21"/>
            <p:cNvSpPr/>
            <p:nvPr/>
          </p:nvSpPr>
          <p:spPr>
            <a:xfrm>
              <a:off x="753300" y="9366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7" name="Google Shape;6667;p21"/>
            <p:cNvSpPr/>
            <p:nvPr/>
          </p:nvSpPr>
          <p:spPr>
            <a:xfrm>
              <a:off x="79470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8" name="Google Shape;6668;p21"/>
            <p:cNvSpPr/>
            <p:nvPr/>
          </p:nvSpPr>
          <p:spPr>
            <a:xfrm>
              <a:off x="832825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9" name="Google Shape;6669;p21"/>
            <p:cNvSpPr/>
            <p:nvPr/>
          </p:nvSpPr>
          <p:spPr>
            <a:xfrm>
              <a:off x="872575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0" name="Google Shape;6670;p21"/>
            <p:cNvSpPr/>
            <p:nvPr/>
          </p:nvSpPr>
          <p:spPr>
            <a:xfrm>
              <a:off x="91395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1" name="Google Shape;6671;p21"/>
            <p:cNvSpPr/>
            <p:nvPr/>
          </p:nvSpPr>
          <p:spPr>
            <a:xfrm>
              <a:off x="95370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2" name="Google Shape;6672;p21"/>
            <p:cNvSpPr/>
            <p:nvPr/>
          </p:nvSpPr>
          <p:spPr>
            <a:xfrm>
              <a:off x="99345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3" name="Google Shape;6673;p21"/>
            <p:cNvSpPr/>
            <p:nvPr/>
          </p:nvSpPr>
          <p:spPr>
            <a:xfrm>
              <a:off x="10332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4" name="Google Shape;6674;p21"/>
            <p:cNvSpPr/>
            <p:nvPr/>
          </p:nvSpPr>
          <p:spPr>
            <a:xfrm>
              <a:off x="107297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5" name="Google Shape;6675;p21"/>
            <p:cNvSpPr/>
            <p:nvPr/>
          </p:nvSpPr>
          <p:spPr>
            <a:xfrm>
              <a:off x="11127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6" name="Google Shape;6676;p21"/>
            <p:cNvSpPr/>
            <p:nvPr/>
          </p:nvSpPr>
          <p:spPr>
            <a:xfrm>
              <a:off x="1152500" y="9365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7" name="Google Shape;6677;p21"/>
            <p:cNvSpPr/>
            <p:nvPr/>
          </p:nvSpPr>
          <p:spPr>
            <a:xfrm>
              <a:off x="1192275" y="9365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8" name="Google Shape;6678;p21"/>
            <p:cNvSpPr/>
            <p:nvPr/>
          </p:nvSpPr>
          <p:spPr>
            <a:xfrm>
              <a:off x="1232025" y="9365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9" name="Google Shape;6679;p21"/>
            <p:cNvSpPr/>
            <p:nvPr/>
          </p:nvSpPr>
          <p:spPr>
            <a:xfrm>
              <a:off x="276225" y="902475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0" name="Google Shape;6680;p21"/>
            <p:cNvSpPr/>
            <p:nvPr/>
          </p:nvSpPr>
          <p:spPr>
            <a:xfrm>
              <a:off x="3176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1" name="Google Shape;6681;p21"/>
            <p:cNvSpPr/>
            <p:nvPr/>
          </p:nvSpPr>
          <p:spPr>
            <a:xfrm>
              <a:off x="355750" y="9024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2" name="Google Shape;6682;p21"/>
            <p:cNvSpPr/>
            <p:nvPr/>
          </p:nvSpPr>
          <p:spPr>
            <a:xfrm>
              <a:off x="3971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3" name="Google Shape;6683;p21"/>
            <p:cNvSpPr/>
            <p:nvPr/>
          </p:nvSpPr>
          <p:spPr>
            <a:xfrm>
              <a:off x="435250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4" name="Google Shape;6684;p21"/>
            <p:cNvSpPr/>
            <p:nvPr/>
          </p:nvSpPr>
          <p:spPr>
            <a:xfrm>
              <a:off x="475000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5" name="Google Shape;6685;p21"/>
            <p:cNvSpPr/>
            <p:nvPr/>
          </p:nvSpPr>
          <p:spPr>
            <a:xfrm>
              <a:off x="516425" y="9024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6" name="Google Shape;6686;p21"/>
            <p:cNvSpPr/>
            <p:nvPr/>
          </p:nvSpPr>
          <p:spPr>
            <a:xfrm>
              <a:off x="554500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7" name="Google Shape;6687;p21"/>
            <p:cNvSpPr/>
            <p:nvPr/>
          </p:nvSpPr>
          <p:spPr>
            <a:xfrm>
              <a:off x="595925" y="9024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8" name="Google Shape;6688;p21"/>
            <p:cNvSpPr/>
            <p:nvPr/>
          </p:nvSpPr>
          <p:spPr>
            <a:xfrm>
              <a:off x="634025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9" name="Google Shape;6689;p21"/>
            <p:cNvSpPr/>
            <p:nvPr/>
          </p:nvSpPr>
          <p:spPr>
            <a:xfrm>
              <a:off x="673775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0" name="Google Shape;6690;p21"/>
            <p:cNvSpPr/>
            <p:nvPr/>
          </p:nvSpPr>
          <p:spPr>
            <a:xfrm>
              <a:off x="71520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1" name="Google Shape;6691;p21"/>
            <p:cNvSpPr/>
            <p:nvPr/>
          </p:nvSpPr>
          <p:spPr>
            <a:xfrm>
              <a:off x="753300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2" name="Google Shape;6692;p21"/>
            <p:cNvSpPr/>
            <p:nvPr/>
          </p:nvSpPr>
          <p:spPr>
            <a:xfrm>
              <a:off x="79470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3" name="Google Shape;6693;p21"/>
            <p:cNvSpPr/>
            <p:nvPr/>
          </p:nvSpPr>
          <p:spPr>
            <a:xfrm>
              <a:off x="832825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4" name="Google Shape;6694;p21"/>
            <p:cNvSpPr/>
            <p:nvPr/>
          </p:nvSpPr>
          <p:spPr>
            <a:xfrm>
              <a:off x="872575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5" name="Google Shape;6695;p21"/>
            <p:cNvSpPr/>
            <p:nvPr/>
          </p:nvSpPr>
          <p:spPr>
            <a:xfrm>
              <a:off x="91395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6" name="Google Shape;6696;p21"/>
            <p:cNvSpPr/>
            <p:nvPr/>
          </p:nvSpPr>
          <p:spPr>
            <a:xfrm>
              <a:off x="95370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7" name="Google Shape;6697;p21"/>
            <p:cNvSpPr/>
            <p:nvPr/>
          </p:nvSpPr>
          <p:spPr>
            <a:xfrm>
              <a:off x="99345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8" name="Google Shape;6698;p21"/>
            <p:cNvSpPr/>
            <p:nvPr/>
          </p:nvSpPr>
          <p:spPr>
            <a:xfrm>
              <a:off x="10332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9" name="Google Shape;6699;p21"/>
            <p:cNvSpPr/>
            <p:nvPr/>
          </p:nvSpPr>
          <p:spPr>
            <a:xfrm>
              <a:off x="107297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0" name="Google Shape;6700;p21"/>
            <p:cNvSpPr/>
            <p:nvPr/>
          </p:nvSpPr>
          <p:spPr>
            <a:xfrm>
              <a:off x="11127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1" name="Google Shape;6701;p21"/>
            <p:cNvSpPr/>
            <p:nvPr/>
          </p:nvSpPr>
          <p:spPr>
            <a:xfrm>
              <a:off x="1152500" y="9024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2" name="Google Shape;6702;p21"/>
            <p:cNvSpPr/>
            <p:nvPr/>
          </p:nvSpPr>
          <p:spPr>
            <a:xfrm>
              <a:off x="1192275" y="9024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3" name="Google Shape;6703;p21"/>
            <p:cNvSpPr/>
            <p:nvPr/>
          </p:nvSpPr>
          <p:spPr>
            <a:xfrm>
              <a:off x="1232025" y="9024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4" name="Google Shape;6704;p21"/>
            <p:cNvSpPr/>
            <p:nvPr/>
          </p:nvSpPr>
          <p:spPr>
            <a:xfrm>
              <a:off x="276225" y="868375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5" name="Google Shape;6705;p21"/>
            <p:cNvSpPr/>
            <p:nvPr/>
          </p:nvSpPr>
          <p:spPr>
            <a:xfrm>
              <a:off x="3176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6" name="Google Shape;6706;p21"/>
            <p:cNvSpPr/>
            <p:nvPr/>
          </p:nvSpPr>
          <p:spPr>
            <a:xfrm>
              <a:off x="355750" y="8683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7" name="Google Shape;6707;p21"/>
            <p:cNvSpPr/>
            <p:nvPr/>
          </p:nvSpPr>
          <p:spPr>
            <a:xfrm>
              <a:off x="3971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8" name="Google Shape;6708;p21"/>
            <p:cNvSpPr/>
            <p:nvPr/>
          </p:nvSpPr>
          <p:spPr>
            <a:xfrm>
              <a:off x="435250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9" name="Google Shape;6709;p21"/>
            <p:cNvSpPr/>
            <p:nvPr/>
          </p:nvSpPr>
          <p:spPr>
            <a:xfrm>
              <a:off x="475000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0" name="Google Shape;6710;p21"/>
            <p:cNvSpPr/>
            <p:nvPr/>
          </p:nvSpPr>
          <p:spPr>
            <a:xfrm>
              <a:off x="516425" y="8683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1" name="Google Shape;6711;p21"/>
            <p:cNvSpPr/>
            <p:nvPr/>
          </p:nvSpPr>
          <p:spPr>
            <a:xfrm>
              <a:off x="554500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2" name="Google Shape;6712;p21"/>
            <p:cNvSpPr/>
            <p:nvPr/>
          </p:nvSpPr>
          <p:spPr>
            <a:xfrm>
              <a:off x="595925" y="8683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3" name="Google Shape;6713;p21"/>
            <p:cNvSpPr/>
            <p:nvPr/>
          </p:nvSpPr>
          <p:spPr>
            <a:xfrm>
              <a:off x="634025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4" name="Google Shape;6714;p21"/>
            <p:cNvSpPr/>
            <p:nvPr/>
          </p:nvSpPr>
          <p:spPr>
            <a:xfrm>
              <a:off x="673775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5" name="Google Shape;6715;p21"/>
            <p:cNvSpPr/>
            <p:nvPr/>
          </p:nvSpPr>
          <p:spPr>
            <a:xfrm>
              <a:off x="71520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6" name="Google Shape;6716;p21"/>
            <p:cNvSpPr/>
            <p:nvPr/>
          </p:nvSpPr>
          <p:spPr>
            <a:xfrm>
              <a:off x="753300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7" name="Google Shape;6717;p21"/>
            <p:cNvSpPr/>
            <p:nvPr/>
          </p:nvSpPr>
          <p:spPr>
            <a:xfrm>
              <a:off x="79470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8" name="Google Shape;6718;p21"/>
            <p:cNvSpPr/>
            <p:nvPr/>
          </p:nvSpPr>
          <p:spPr>
            <a:xfrm>
              <a:off x="832825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9" name="Google Shape;6719;p21"/>
            <p:cNvSpPr/>
            <p:nvPr/>
          </p:nvSpPr>
          <p:spPr>
            <a:xfrm>
              <a:off x="872575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0" name="Google Shape;6720;p21"/>
            <p:cNvSpPr/>
            <p:nvPr/>
          </p:nvSpPr>
          <p:spPr>
            <a:xfrm>
              <a:off x="91395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1" name="Google Shape;6721;p21"/>
            <p:cNvSpPr/>
            <p:nvPr/>
          </p:nvSpPr>
          <p:spPr>
            <a:xfrm>
              <a:off x="95370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2" name="Google Shape;6722;p21"/>
            <p:cNvSpPr/>
            <p:nvPr/>
          </p:nvSpPr>
          <p:spPr>
            <a:xfrm>
              <a:off x="99345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3" name="Google Shape;6723;p21"/>
            <p:cNvSpPr/>
            <p:nvPr/>
          </p:nvSpPr>
          <p:spPr>
            <a:xfrm>
              <a:off x="10332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4" name="Google Shape;6724;p21"/>
            <p:cNvSpPr/>
            <p:nvPr/>
          </p:nvSpPr>
          <p:spPr>
            <a:xfrm>
              <a:off x="107297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5" name="Google Shape;6725;p21"/>
            <p:cNvSpPr/>
            <p:nvPr/>
          </p:nvSpPr>
          <p:spPr>
            <a:xfrm>
              <a:off x="11127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6" name="Google Shape;6726;p21"/>
            <p:cNvSpPr/>
            <p:nvPr/>
          </p:nvSpPr>
          <p:spPr>
            <a:xfrm>
              <a:off x="1152500" y="8683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7" name="Google Shape;6727;p21"/>
            <p:cNvSpPr/>
            <p:nvPr/>
          </p:nvSpPr>
          <p:spPr>
            <a:xfrm>
              <a:off x="1192275" y="8683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8" name="Google Shape;6728;p21"/>
            <p:cNvSpPr/>
            <p:nvPr/>
          </p:nvSpPr>
          <p:spPr>
            <a:xfrm>
              <a:off x="1232025" y="8683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9" name="Google Shape;6729;p21"/>
            <p:cNvSpPr/>
            <p:nvPr/>
          </p:nvSpPr>
          <p:spPr>
            <a:xfrm>
              <a:off x="3176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0" name="Google Shape;6730;p21"/>
            <p:cNvSpPr/>
            <p:nvPr/>
          </p:nvSpPr>
          <p:spPr>
            <a:xfrm>
              <a:off x="355750" y="834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1" name="Google Shape;6731;p21"/>
            <p:cNvSpPr/>
            <p:nvPr/>
          </p:nvSpPr>
          <p:spPr>
            <a:xfrm>
              <a:off x="3971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2" name="Google Shape;6732;p21"/>
            <p:cNvSpPr/>
            <p:nvPr/>
          </p:nvSpPr>
          <p:spPr>
            <a:xfrm>
              <a:off x="435250" y="8342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3" name="Google Shape;6733;p21"/>
            <p:cNvSpPr/>
            <p:nvPr/>
          </p:nvSpPr>
          <p:spPr>
            <a:xfrm>
              <a:off x="475025" y="834275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4" name="Google Shape;6734;p21"/>
            <p:cNvSpPr/>
            <p:nvPr/>
          </p:nvSpPr>
          <p:spPr>
            <a:xfrm>
              <a:off x="516425" y="8342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5" name="Google Shape;6735;p21"/>
            <p:cNvSpPr/>
            <p:nvPr/>
          </p:nvSpPr>
          <p:spPr>
            <a:xfrm>
              <a:off x="554525" y="8342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6" name="Google Shape;6736;p21"/>
            <p:cNvSpPr/>
            <p:nvPr/>
          </p:nvSpPr>
          <p:spPr>
            <a:xfrm>
              <a:off x="595925" y="8342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7" name="Google Shape;6737;p21"/>
            <p:cNvSpPr/>
            <p:nvPr/>
          </p:nvSpPr>
          <p:spPr>
            <a:xfrm>
              <a:off x="634025" y="8342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8" name="Google Shape;6738;p21"/>
            <p:cNvSpPr/>
            <p:nvPr/>
          </p:nvSpPr>
          <p:spPr>
            <a:xfrm>
              <a:off x="673775" y="8342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9" name="Google Shape;6739;p21"/>
            <p:cNvSpPr/>
            <p:nvPr/>
          </p:nvSpPr>
          <p:spPr>
            <a:xfrm>
              <a:off x="71520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0" name="Google Shape;6740;p21"/>
            <p:cNvSpPr/>
            <p:nvPr/>
          </p:nvSpPr>
          <p:spPr>
            <a:xfrm>
              <a:off x="753300" y="8342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1" name="Google Shape;6741;p21"/>
            <p:cNvSpPr/>
            <p:nvPr/>
          </p:nvSpPr>
          <p:spPr>
            <a:xfrm>
              <a:off x="79470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2" name="Google Shape;6742;p21"/>
            <p:cNvSpPr/>
            <p:nvPr/>
          </p:nvSpPr>
          <p:spPr>
            <a:xfrm>
              <a:off x="832825" y="8342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3" name="Google Shape;6743;p21"/>
            <p:cNvSpPr/>
            <p:nvPr/>
          </p:nvSpPr>
          <p:spPr>
            <a:xfrm>
              <a:off x="872575" y="83422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4" name="Google Shape;6744;p21"/>
            <p:cNvSpPr/>
            <p:nvPr/>
          </p:nvSpPr>
          <p:spPr>
            <a:xfrm>
              <a:off x="91395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5" name="Google Shape;6745;p21"/>
            <p:cNvSpPr/>
            <p:nvPr/>
          </p:nvSpPr>
          <p:spPr>
            <a:xfrm>
              <a:off x="95370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6" name="Google Shape;6746;p21"/>
            <p:cNvSpPr/>
            <p:nvPr/>
          </p:nvSpPr>
          <p:spPr>
            <a:xfrm>
              <a:off x="99345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7" name="Google Shape;6747;p21"/>
            <p:cNvSpPr/>
            <p:nvPr/>
          </p:nvSpPr>
          <p:spPr>
            <a:xfrm>
              <a:off x="10332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8" name="Google Shape;6748;p21"/>
            <p:cNvSpPr/>
            <p:nvPr/>
          </p:nvSpPr>
          <p:spPr>
            <a:xfrm>
              <a:off x="107297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9" name="Google Shape;6749;p21"/>
            <p:cNvSpPr/>
            <p:nvPr/>
          </p:nvSpPr>
          <p:spPr>
            <a:xfrm>
              <a:off x="11127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0" name="Google Shape;6750;p21"/>
            <p:cNvSpPr/>
            <p:nvPr/>
          </p:nvSpPr>
          <p:spPr>
            <a:xfrm>
              <a:off x="1152500" y="8342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1" name="Google Shape;6751;p21"/>
            <p:cNvSpPr/>
            <p:nvPr/>
          </p:nvSpPr>
          <p:spPr>
            <a:xfrm>
              <a:off x="1192275" y="8342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2" name="Google Shape;6752;p21"/>
            <p:cNvSpPr/>
            <p:nvPr/>
          </p:nvSpPr>
          <p:spPr>
            <a:xfrm>
              <a:off x="1232025" y="8342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3" name="Google Shape;6753;p21"/>
            <p:cNvSpPr/>
            <p:nvPr/>
          </p:nvSpPr>
          <p:spPr>
            <a:xfrm>
              <a:off x="3176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4" name="Google Shape;6754;p21"/>
            <p:cNvSpPr/>
            <p:nvPr/>
          </p:nvSpPr>
          <p:spPr>
            <a:xfrm>
              <a:off x="355750" y="80012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5" name="Google Shape;6755;p21"/>
            <p:cNvSpPr/>
            <p:nvPr/>
          </p:nvSpPr>
          <p:spPr>
            <a:xfrm>
              <a:off x="3971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6" name="Google Shape;6756;p21"/>
            <p:cNvSpPr/>
            <p:nvPr/>
          </p:nvSpPr>
          <p:spPr>
            <a:xfrm>
              <a:off x="435250" y="8001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7" name="Google Shape;6757;p21"/>
            <p:cNvSpPr/>
            <p:nvPr/>
          </p:nvSpPr>
          <p:spPr>
            <a:xfrm>
              <a:off x="475000" y="8001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8" name="Google Shape;6758;p21"/>
            <p:cNvSpPr/>
            <p:nvPr/>
          </p:nvSpPr>
          <p:spPr>
            <a:xfrm>
              <a:off x="516425" y="8001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9" name="Google Shape;6759;p21"/>
            <p:cNvSpPr/>
            <p:nvPr/>
          </p:nvSpPr>
          <p:spPr>
            <a:xfrm>
              <a:off x="554500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0" name="Google Shape;6760;p21"/>
            <p:cNvSpPr/>
            <p:nvPr/>
          </p:nvSpPr>
          <p:spPr>
            <a:xfrm>
              <a:off x="595925" y="8001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1" name="Google Shape;6761;p21"/>
            <p:cNvSpPr/>
            <p:nvPr/>
          </p:nvSpPr>
          <p:spPr>
            <a:xfrm>
              <a:off x="634025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2" name="Google Shape;6762;p21"/>
            <p:cNvSpPr/>
            <p:nvPr/>
          </p:nvSpPr>
          <p:spPr>
            <a:xfrm>
              <a:off x="673775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3" name="Google Shape;6763;p21"/>
            <p:cNvSpPr/>
            <p:nvPr/>
          </p:nvSpPr>
          <p:spPr>
            <a:xfrm>
              <a:off x="71520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4" name="Google Shape;6764;p21"/>
            <p:cNvSpPr/>
            <p:nvPr/>
          </p:nvSpPr>
          <p:spPr>
            <a:xfrm>
              <a:off x="753300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5" name="Google Shape;6765;p21"/>
            <p:cNvSpPr/>
            <p:nvPr/>
          </p:nvSpPr>
          <p:spPr>
            <a:xfrm>
              <a:off x="79470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6" name="Google Shape;6766;p21"/>
            <p:cNvSpPr/>
            <p:nvPr/>
          </p:nvSpPr>
          <p:spPr>
            <a:xfrm>
              <a:off x="832825" y="8001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7" name="Google Shape;6767;p21"/>
            <p:cNvSpPr/>
            <p:nvPr/>
          </p:nvSpPr>
          <p:spPr>
            <a:xfrm>
              <a:off x="872575" y="80012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8" name="Google Shape;6768;p21"/>
            <p:cNvSpPr/>
            <p:nvPr/>
          </p:nvSpPr>
          <p:spPr>
            <a:xfrm>
              <a:off x="91395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9" name="Google Shape;6769;p21"/>
            <p:cNvSpPr/>
            <p:nvPr/>
          </p:nvSpPr>
          <p:spPr>
            <a:xfrm>
              <a:off x="95370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0" name="Google Shape;6770;p21"/>
            <p:cNvSpPr/>
            <p:nvPr/>
          </p:nvSpPr>
          <p:spPr>
            <a:xfrm>
              <a:off x="99345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1" name="Google Shape;6771;p21"/>
            <p:cNvSpPr/>
            <p:nvPr/>
          </p:nvSpPr>
          <p:spPr>
            <a:xfrm>
              <a:off x="10332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2" name="Google Shape;6772;p21"/>
            <p:cNvSpPr/>
            <p:nvPr/>
          </p:nvSpPr>
          <p:spPr>
            <a:xfrm>
              <a:off x="107297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3" name="Google Shape;6773;p21"/>
            <p:cNvSpPr/>
            <p:nvPr/>
          </p:nvSpPr>
          <p:spPr>
            <a:xfrm>
              <a:off x="11127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4" name="Google Shape;6774;p21"/>
            <p:cNvSpPr/>
            <p:nvPr/>
          </p:nvSpPr>
          <p:spPr>
            <a:xfrm>
              <a:off x="1152500" y="8001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5" name="Google Shape;6775;p21"/>
            <p:cNvSpPr/>
            <p:nvPr/>
          </p:nvSpPr>
          <p:spPr>
            <a:xfrm>
              <a:off x="1192275" y="8001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6" name="Google Shape;6776;p21"/>
            <p:cNvSpPr/>
            <p:nvPr/>
          </p:nvSpPr>
          <p:spPr>
            <a:xfrm>
              <a:off x="1232025" y="8001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7" name="Google Shape;6777;p21"/>
            <p:cNvSpPr/>
            <p:nvPr/>
          </p:nvSpPr>
          <p:spPr>
            <a:xfrm>
              <a:off x="355750" y="7660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8" name="Google Shape;6778;p21"/>
            <p:cNvSpPr/>
            <p:nvPr/>
          </p:nvSpPr>
          <p:spPr>
            <a:xfrm>
              <a:off x="39712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9" name="Google Shape;6779;p21"/>
            <p:cNvSpPr/>
            <p:nvPr/>
          </p:nvSpPr>
          <p:spPr>
            <a:xfrm>
              <a:off x="435250" y="7660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0" name="Google Shape;6780;p21"/>
            <p:cNvSpPr/>
            <p:nvPr/>
          </p:nvSpPr>
          <p:spPr>
            <a:xfrm>
              <a:off x="475025" y="7660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1" name="Google Shape;6781;p21"/>
            <p:cNvSpPr/>
            <p:nvPr/>
          </p:nvSpPr>
          <p:spPr>
            <a:xfrm>
              <a:off x="516425" y="7660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2" name="Google Shape;6782;p21"/>
            <p:cNvSpPr/>
            <p:nvPr/>
          </p:nvSpPr>
          <p:spPr>
            <a:xfrm>
              <a:off x="554525" y="7660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3" name="Google Shape;6783;p21"/>
            <p:cNvSpPr/>
            <p:nvPr/>
          </p:nvSpPr>
          <p:spPr>
            <a:xfrm>
              <a:off x="595925" y="7660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4" name="Google Shape;6784;p21"/>
            <p:cNvSpPr/>
            <p:nvPr/>
          </p:nvSpPr>
          <p:spPr>
            <a:xfrm>
              <a:off x="634025" y="7660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5" name="Google Shape;6785;p21"/>
            <p:cNvSpPr/>
            <p:nvPr/>
          </p:nvSpPr>
          <p:spPr>
            <a:xfrm>
              <a:off x="673775" y="7660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6" name="Google Shape;6786;p21"/>
            <p:cNvSpPr/>
            <p:nvPr/>
          </p:nvSpPr>
          <p:spPr>
            <a:xfrm>
              <a:off x="71520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7" name="Google Shape;6787;p21"/>
            <p:cNvSpPr/>
            <p:nvPr/>
          </p:nvSpPr>
          <p:spPr>
            <a:xfrm>
              <a:off x="753300" y="7660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8" name="Google Shape;6788;p21"/>
            <p:cNvSpPr/>
            <p:nvPr/>
          </p:nvSpPr>
          <p:spPr>
            <a:xfrm>
              <a:off x="79470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9" name="Google Shape;6789;p21"/>
            <p:cNvSpPr/>
            <p:nvPr/>
          </p:nvSpPr>
          <p:spPr>
            <a:xfrm>
              <a:off x="832825" y="7660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0" name="Google Shape;6790;p21"/>
            <p:cNvSpPr/>
            <p:nvPr/>
          </p:nvSpPr>
          <p:spPr>
            <a:xfrm>
              <a:off x="872575" y="7660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1" name="Google Shape;6791;p21"/>
            <p:cNvSpPr/>
            <p:nvPr/>
          </p:nvSpPr>
          <p:spPr>
            <a:xfrm>
              <a:off x="91395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2" name="Google Shape;6792;p21"/>
            <p:cNvSpPr/>
            <p:nvPr/>
          </p:nvSpPr>
          <p:spPr>
            <a:xfrm>
              <a:off x="95370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3" name="Google Shape;6793;p21"/>
            <p:cNvSpPr/>
            <p:nvPr/>
          </p:nvSpPr>
          <p:spPr>
            <a:xfrm>
              <a:off x="99345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4" name="Google Shape;6794;p21"/>
            <p:cNvSpPr/>
            <p:nvPr/>
          </p:nvSpPr>
          <p:spPr>
            <a:xfrm>
              <a:off x="103322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5" name="Google Shape;6795;p21"/>
            <p:cNvSpPr/>
            <p:nvPr/>
          </p:nvSpPr>
          <p:spPr>
            <a:xfrm>
              <a:off x="107297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6" name="Google Shape;6796;p21"/>
            <p:cNvSpPr/>
            <p:nvPr/>
          </p:nvSpPr>
          <p:spPr>
            <a:xfrm>
              <a:off x="111272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7" name="Google Shape;6797;p21"/>
            <p:cNvSpPr/>
            <p:nvPr/>
          </p:nvSpPr>
          <p:spPr>
            <a:xfrm>
              <a:off x="1152500" y="7660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8" name="Google Shape;6798;p21"/>
            <p:cNvSpPr/>
            <p:nvPr/>
          </p:nvSpPr>
          <p:spPr>
            <a:xfrm>
              <a:off x="1192275" y="7660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9" name="Google Shape;6799;p21"/>
            <p:cNvSpPr/>
            <p:nvPr/>
          </p:nvSpPr>
          <p:spPr>
            <a:xfrm>
              <a:off x="1232025" y="7660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0" name="Google Shape;6800;p21"/>
            <p:cNvSpPr/>
            <p:nvPr/>
          </p:nvSpPr>
          <p:spPr>
            <a:xfrm>
              <a:off x="355750" y="73195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1" name="Google Shape;6801;p21"/>
            <p:cNvSpPr/>
            <p:nvPr/>
          </p:nvSpPr>
          <p:spPr>
            <a:xfrm>
              <a:off x="39712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2" name="Google Shape;6802;p21"/>
            <p:cNvSpPr/>
            <p:nvPr/>
          </p:nvSpPr>
          <p:spPr>
            <a:xfrm>
              <a:off x="435250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3" name="Google Shape;6803;p21"/>
            <p:cNvSpPr/>
            <p:nvPr/>
          </p:nvSpPr>
          <p:spPr>
            <a:xfrm>
              <a:off x="475025" y="7319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4" name="Google Shape;6804;p21"/>
            <p:cNvSpPr/>
            <p:nvPr/>
          </p:nvSpPr>
          <p:spPr>
            <a:xfrm>
              <a:off x="516425" y="7319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5" name="Google Shape;6805;p21"/>
            <p:cNvSpPr/>
            <p:nvPr/>
          </p:nvSpPr>
          <p:spPr>
            <a:xfrm>
              <a:off x="554525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6" name="Google Shape;6806;p21"/>
            <p:cNvSpPr/>
            <p:nvPr/>
          </p:nvSpPr>
          <p:spPr>
            <a:xfrm>
              <a:off x="595925" y="7319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7" name="Google Shape;6807;p21"/>
            <p:cNvSpPr/>
            <p:nvPr/>
          </p:nvSpPr>
          <p:spPr>
            <a:xfrm>
              <a:off x="634025" y="7319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8" name="Google Shape;6808;p21"/>
            <p:cNvSpPr/>
            <p:nvPr/>
          </p:nvSpPr>
          <p:spPr>
            <a:xfrm>
              <a:off x="673775" y="7319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9" name="Google Shape;6809;p21"/>
            <p:cNvSpPr/>
            <p:nvPr/>
          </p:nvSpPr>
          <p:spPr>
            <a:xfrm>
              <a:off x="71520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0" name="Google Shape;6810;p21"/>
            <p:cNvSpPr/>
            <p:nvPr/>
          </p:nvSpPr>
          <p:spPr>
            <a:xfrm>
              <a:off x="753300" y="7319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1" name="Google Shape;6811;p21"/>
            <p:cNvSpPr/>
            <p:nvPr/>
          </p:nvSpPr>
          <p:spPr>
            <a:xfrm>
              <a:off x="79470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2" name="Google Shape;6812;p21"/>
            <p:cNvSpPr/>
            <p:nvPr/>
          </p:nvSpPr>
          <p:spPr>
            <a:xfrm>
              <a:off x="832825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3" name="Google Shape;6813;p21"/>
            <p:cNvSpPr/>
            <p:nvPr/>
          </p:nvSpPr>
          <p:spPr>
            <a:xfrm>
              <a:off x="872575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4" name="Google Shape;6814;p21"/>
            <p:cNvSpPr/>
            <p:nvPr/>
          </p:nvSpPr>
          <p:spPr>
            <a:xfrm>
              <a:off x="91395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5" name="Google Shape;6815;p21"/>
            <p:cNvSpPr/>
            <p:nvPr/>
          </p:nvSpPr>
          <p:spPr>
            <a:xfrm>
              <a:off x="95370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6" name="Google Shape;6816;p21"/>
            <p:cNvSpPr/>
            <p:nvPr/>
          </p:nvSpPr>
          <p:spPr>
            <a:xfrm>
              <a:off x="99345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7" name="Google Shape;6817;p21"/>
            <p:cNvSpPr/>
            <p:nvPr/>
          </p:nvSpPr>
          <p:spPr>
            <a:xfrm>
              <a:off x="103322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8" name="Google Shape;6818;p21"/>
            <p:cNvSpPr/>
            <p:nvPr/>
          </p:nvSpPr>
          <p:spPr>
            <a:xfrm>
              <a:off x="107297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9" name="Google Shape;6819;p21"/>
            <p:cNvSpPr/>
            <p:nvPr/>
          </p:nvSpPr>
          <p:spPr>
            <a:xfrm>
              <a:off x="111272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0" name="Google Shape;6820;p21"/>
            <p:cNvSpPr/>
            <p:nvPr/>
          </p:nvSpPr>
          <p:spPr>
            <a:xfrm>
              <a:off x="1152500" y="7319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1" name="Google Shape;6821;p21"/>
            <p:cNvSpPr/>
            <p:nvPr/>
          </p:nvSpPr>
          <p:spPr>
            <a:xfrm>
              <a:off x="1192275" y="7319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2" name="Google Shape;6822;p21"/>
            <p:cNvSpPr/>
            <p:nvPr/>
          </p:nvSpPr>
          <p:spPr>
            <a:xfrm>
              <a:off x="1232025" y="7319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3" name="Google Shape;6823;p21"/>
            <p:cNvSpPr/>
            <p:nvPr/>
          </p:nvSpPr>
          <p:spPr>
            <a:xfrm>
              <a:off x="39712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4" name="Google Shape;6824;p21"/>
            <p:cNvSpPr/>
            <p:nvPr/>
          </p:nvSpPr>
          <p:spPr>
            <a:xfrm>
              <a:off x="435250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5" name="Google Shape;6825;p21"/>
            <p:cNvSpPr/>
            <p:nvPr/>
          </p:nvSpPr>
          <p:spPr>
            <a:xfrm>
              <a:off x="475000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6" name="Google Shape;6826;p21"/>
            <p:cNvSpPr/>
            <p:nvPr/>
          </p:nvSpPr>
          <p:spPr>
            <a:xfrm>
              <a:off x="516425" y="6978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7" name="Google Shape;6827;p21"/>
            <p:cNvSpPr/>
            <p:nvPr/>
          </p:nvSpPr>
          <p:spPr>
            <a:xfrm>
              <a:off x="554500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8" name="Google Shape;6828;p21"/>
            <p:cNvSpPr/>
            <p:nvPr/>
          </p:nvSpPr>
          <p:spPr>
            <a:xfrm>
              <a:off x="595925" y="6978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9" name="Google Shape;6829;p21"/>
            <p:cNvSpPr/>
            <p:nvPr/>
          </p:nvSpPr>
          <p:spPr>
            <a:xfrm>
              <a:off x="634025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0" name="Google Shape;6830;p21"/>
            <p:cNvSpPr/>
            <p:nvPr/>
          </p:nvSpPr>
          <p:spPr>
            <a:xfrm>
              <a:off x="673775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1" name="Google Shape;6831;p21"/>
            <p:cNvSpPr/>
            <p:nvPr/>
          </p:nvSpPr>
          <p:spPr>
            <a:xfrm>
              <a:off x="71520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2" name="Google Shape;6832;p21"/>
            <p:cNvSpPr/>
            <p:nvPr/>
          </p:nvSpPr>
          <p:spPr>
            <a:xfrm>
              <a:off x="753300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3" name="Google Shape;6833;p21"/>
            <p:cNvSpPr/>
            <p:nvPr/>
          </p:nvSpPr>
          <p:spPr>
            <a:xfrm>
              <a:off x="79470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4" name="Google Shape;6834;p21"/>
            <p:cNvSpPr/>
            <p:nvPr/>
          </p:nvSpPr>
          <p:spPr>
            <a:xfrm>
              <a:off x="832825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5" name="Google Shape;6835;p21"/>
            <p:cNvSpPr/>
            <p:nvPr/>
          </p:nvSpPr>
          <p:spPr>
            <a:xfrm>
              <a:off x="872575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6" name="Google Shape;6836;p21"/>
            <p:cNvSpPr/>
            <p:nvPr/>
          </p:nvSpPr>
          <p:spPr>
            <a:xfrm>
              <a:off x="91395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7" name="Google Shape;6837;p21"/>
            <p:cNvSpPr/>
            <p:nvPr/>
          </p:nvSpPr>
          <p:spPr>
            <a:xfrm>
              <a:off x="95370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8" name="Google Shape;6838;p21"/>
            <p:cNvSpPr/>
            <p:nvPr/>
          </p:nvSpPr>
          <p:spPr>
            <a:xfrm>
              <a:off x="99345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9" name="Google Shape;6839;p21"/>
            <p:cNvSpPr/>
            <p:nvPr/>
          </p:nvSpPr>
          <p:spPr>
            <a:xfrm>
              <a:off x="103322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0" name="Google Shape;6840;p21"/>
            <p:cNvSpPr/>
            <p:nvPr/>
          </p:nvSpPr>
          <p:spPr>
            <a:xfrm>
              <a:off x="107297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1" name="Google Shape;6841;p21"/>
            <p:cNvSpPr/>
            <p:nvPr/>
          </p:nvSpPr>
          <p:spPr>
            <a:xfrm>
              <a:off x="111272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2" name="Google Shape;6842;p21"/>
            <p:cNvSpPr/>
            <p:nvPr/>
          </p:nvSpPr>
          <p:spPr>
            <a:xfrm>
              <a:off x="1152500" y="6978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3" name="Google Shape;6843;p21"/>
            <p:cNvSpPr/>
            <p:nvPr/>
          </p:nvSpPr>
          <p:spPr>
            <a:xfrm>
              <a:off x="1192275" y="6978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4" name="Google Shape;6844;p21"/>
            <p:cNvSpPr/>
            <p:nvPr/>
          </p:nvSpPr>
          <p:spPr>
            <a:xfrm>
              <a:off x="43525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5" name="Google Shape;6845;p21"/>
            <p:cNvSpPr/>
            <p:nvPr/>
          </p:nvSpPr>
          <p:spPr>
            <a:xfrm>
              <a:off x="475025" y="6637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6" name="Google Shape;6846;p21"/>
            <p:cNvSpPr/>
            <p:nvPr/>
          </p:nvSpPr>
          <p:spPr>
            <a:xfrm>
              <a:off x="514750" y="66375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7" name="Google Shape;6847;p21"/>
            <p:cNvSpPr/>
            <p:nvPr/>
          </p:nvSpPr>
          <p:spPr>
            <a:xfrm>
              <a:off x="5545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8" name="Google Shape;6848;p21"/>
            <p:cNvSpPr/>
            <p:nvPr/>
          </p:nvSpPr>
          <p:spPr>
            <a:xfrm>
              <a:off x="594250" y="6637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9" name="Google Shape;6849;p21"/>
            <p:cNvSpPr/>
            <p:nvPr/>
          </p:nvSpPr>
          <p:spPr>
            <a:xfrm>
              <a:off x="634025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0" name="Google Shape;6850;p21"/>
            <p:cNvSpPr/>
            <p:nvPr/>
          </p:nvSpPr>
          <p:spPr>
            <a:xfrm>
              <a:off x="673775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1" name="Google Shape;6851;p21"/>
            <p:cNvSpPr/>
            <p:nvPr/>
          </p:nvSpPr>
          <p:spPr>
            <a:xfrm>
              <a:off x="713525" y="6637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2" name="Google Shape;6852;p21"/>
            <p:cNvSpPr/>
            <p:nvPr/>
          </p:nvSpPr>
          <p:spPr>
            <a:xfrm>
              <a:off x="753300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3" name="Google Shape;6853;p21"/>
            <p:cNvSpPr/>
            <p:nvPr/>
          </p:nvSpPr>
          <p:spPr>
            <a:xfrm>
              <a:off x="79307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4" name="Google Shape;6854;p21"/>
            <p:cNvSpPr/>
            <p:nvPr/>
          </p:nvSpPr>
          <p:spPr>
            <a:xfrm>
              <a:off x="8328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5" name="Google Shape;6855;p21"/>
            <p:cNvSpPr/>
            <p:nvPr/>
          </p:nvSpPr>
          <p:spPr>
            <a:xfrm>
              <a:off x="872575" y="66375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6" name="Google Shape;6856;p21"/>
            <p:cNvSpPr/>
            <p:nvPr/>
          </p:nvSpPr>
          <p:spPr>
            <a:xfrm>
              <a:off x="9123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7" name="Google Shape;6857;p21"/>
            <p:cNvSpPr/>
            <p:nvPr/>
          </p:nvSpPr>
          <p:spPr>
            <a:xfrm>
              <a:off x="952100" y="6637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8" name="Google Shape;6858;p21"/>
            <p:cNvSpPr/>
            <p:nvPr/>
          </p:nvSpPr>
          <p:spPr>
            <a:xfrm>
              <a:off x="9918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9" name="Google Shape;6859;p21"/>
            <p:cNvSpPr/>
            <p:nvPr/>
          </p:nvSpPr>
          <p:spPr>
            <a:xfrm>
              <a:off x="1031600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0" name="Google Shape;6860;p21"/>
            <p:cNvSpPr/>
            <p:nvPr/>
          </p:nvSpPr>
          <p:spPr>
            <a:xfrm>
              <a:off x="107135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1" name="Google Shape;6861;p21"/>
            <p:cNvSpPr/>
            <p:nvPr/>
          </p:nvSpPr>
          <p:spPr>
            <a:xfrm>
              <a:off x="111110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2" name="Google Shape;6862;p21"/>
            <p:cNvSpPr/>
            <p:nvPr/>
          </p:nvSpPr>
          <p:spPr>
            <a:xfrm>
              <a:off x="115085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3" name="Google Shape;6863;p21"/>
            <p:cNvSpPr/>
            <p:nvPr/>
          </p:nvSpPr>
          <p:spPr>
            <a:xfrm>
              <a:off x="475000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4" name="Google Shape;6864;p21"/>
            <p:cNvSpPr/>
            <p:nvPr/>
          </p:nvSpPr>
          <p:spPr>
            <a:xfrm>
              <a:off x="514750" y="629625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5" name="Google Shape;6865;p21"/>
            <p:cNvSpPr/>
            <p:nvPr/>
          </p:nvSpPr>
          <p:spPr>
            <a:xfrm>
              <a:off x="554500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6" name="Google Shape;6866;p21"/>
            <p:cNvSpPr/>
            <p:nvPr/>
          </p:nvSpPr>
          <p:spPr>
            <a:xfrm>
              <a:off x="594250" y="6296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7" name="Google Shape;6867;p21"/>
            <p:cNvSpPr/>
            <p:nvPr/>
          </p:nvSpPr>
          <p:spPr>
            <a:xfrm>
              <a:off x="634025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8" name="Google Shape;6868;p21"/>
            <p:cNvSpPr/>
            <p:nvPr/>
          </p:nvSpPr>
          <p:spPr>
            <a:xfrm>
              <a:off x="673775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9" name="Google Shape;6869;p21"/>
            <p:cNvSpPr/>
            <p:nvPr/>
          </p:nvSpPr>
          <p:spPr>
            <a:xfrm>
              <a:off x="713525" y="6296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0" name="Google Shape;6870;p21"/>
            <p:cNvSpPr/>
            <p:nvPr/>
          </p:nvSpPr>
          <p:spPr>
            <a:xfrm>
              <a:off x="753300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1" name="Google Shape;6871;p21"/>
            <p:cNvSpPr/>
            <p:nvPr/>
          </p:nvSpPr>
          <p:spPr>
            <a:xfrm>
              <a:off x="79307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2" name="Google Shape;6872;p21"/>
            <p:cNvSpPr/>
            <p:nvPr/>
          </p:nvSpPr>
          <p:spPr>
            <a:xfrm>
              <a:off x="83282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3" name="Google Shape;6873;p21"/>
            <p:cNvSpPr/>
            <p:nvPr/>
          </p:nvSpPr>
          <p:spPr>
            <a:xfrm>
              <a:off x="87257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4" name="Google Shape;6874;p21"/>
            <p:cNvSpPr/>
            <p:nvPr/>
          </p:nvSpPr>
          <p:spPr>
            <a:xfrm>
              <a:off x="91232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5" name="Google Shape;6875;p21"/>
            <p:cNvSpPr/>
            <p:nvPr/>
          </p:nvSpPr>
          <p:spPr>
            <a:xfrm>
              <a:off x="95207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6" name="Google Shape;6876;p21"/>
            <p:cNvSpPr/>
            <p:nvPr/>
          </p:nvSpPr>
          <p:spPr>
            <a:xfrm>
              <a:off x="99182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7" name="Google Shape;6877;p21"/>
            <p:cNvSpPr/>
            <p:nvPr/>
          </p:nvSpPr>
          <p:spPr>
            <a:xfrm>
              <a:off x="1031575" y="6296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8" name="Google Shape;6878;p21"/>
            <p:cNvSpPr/>
            <p:nvPr/>
          </p:nvSpPr>
          <p:spPr>
            <a:xfrm>
              <a:off x="1071350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9" name="Google Shape;6879;p21"/>
            <p:cNvSpPr/>
            <p:nvPr/>
          </p:nvSpPr>
          <p:spPr>
            <a:xfrm>
              <a:off x="1111100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0" name="Google Shape;6880;p21"/>
            <p:cNvSpPr/>
            <p:nvPr/>
          </p:nvSpPr>
          <p:spPr>
            <a:xfrm>
              <a:off x="514750" y="595525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1" name="Google Shape;6881;p21"/>
            <p:cNvSpPr/>
            <p:nvPr/>
          </p:nvSpPr>
          <p:spPr>
            <a:xfrm>
              <a:off x="5545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2" name="Google Shape;6882;p21"/>
            <p:cNvSpPr/>
            <p:nvPr/>
          </p:nvSpPr>
          <p:spPr>
            <a:xfrm>
              <a:off x="594250" y="5955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3" name="Google Shape;6883;p21"/>
            <p:cNvSpPr/>
            <p:nvPr/>
          </p:nvSpPr>
          <p:spPr>
            <a:xfrm>
              <a:off x="634025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4" name="Google Shape;6884;p21"/>
            <p:cNvSpPr/>
            <p:nvPr/>
          </p:nvSpPr>
          <p:spPr>
            <a:xfrm>
              <a:off x="673775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5" name="Google Shape;6885;p21"/>
            <p:cNvSpPr/>
            <p:nvPr/>
          </p:nvSpPr>
          <p:spPr>
            <a:xfrm>
              <a:off x="713525" y="5955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6" name="Google Shape;6886;p21"/>
            <p:cNvSpPr/>
            <p:nvPr/>
          </p:nvSpPr>
          <p:spPr>
            <a:xfrm>
              <a:off x="753300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7" name="Google Shape;6887;p21"/>
            <p:cNvSpPr/>
            <p:nvPr/>
          </p:nvSpPr>
          <p:spPr>
            <a:xfrm>
              <a:off x="79307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8" name="Google Shape;6888;p21"/>
            <p:cNvSpPr/>
            <p:nvPr/>
          </p:nvSpPr>
          <p:spPr>
            <a:xfrm>
              <a:off x="8328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9" name="Google Shape;6889;p21"/>
            <p:cNvSpPr/>
            <p:nvPr/>
          </p:nvSpPr>
          <p:spPr>
            <a:xfrm>
              <a:off x="87257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0" name="Google Shape;6890;p21"/>
            <p:cNvSpPr/>
            <p:nvPr/>
          </p:nvSpPr>
          <p:spPr>
            <a:xfrm>
              <a:off x="9123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1" name="Google Shape;6891;p21"/>
            <p:cNvSpPr/>
            <p:nvPr/>
          </p:nvSpPr>
          <p:spPr>
            <a:xfrm>
              <a:off x="952100" y="595525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2" name="Google Shape;6892;p21"/>
            <p:cNvSpPr/>
            <p:nvPr/>
          </p:nvSpPr>
          <p:spPr>
            <a:xfrm>
              <a:off x="9918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3" name="Google Shape;6893;p21"/>
            <p:cNvSpPr/>
            <p:nvPr/>
          </p:nvSpPr>
          <p:spPr>
            <a:xfrm>
              <a:off x="1031600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4" name="Google Shape;6894;p21"/>
            <p:cNvSpPr/>
            <p:nvPr/>
          </p:nvSpPr>
          <p:spPr>
            <a:xfrm>
              <a:off x="1071350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5" name="Google Shape;6895;p21"/>
            <p:cNvSpPr/>
            <p:nvPr/>
          </p:nvSpPr>
          <p:spPr>
            <a:xfrm>
              <a:off x="594250" y="561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6" name="Google Shape;6896;p21"/>
            <p:cNvSpPr/>
            <p:nvPr/>
          </p:nvSpPr>
          <p:spPr>
            <a:xfrm>
              <a:off x="634025" y="561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7" name="Google Shape;6897;p21"/>
            <p:cNvSpPr/>
            <p:nvPr/>
          </p:nvSpPr>
          <p:spPr>
            <a:xfrm>
              <a:off x="673775" y="561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8" name="Google Shape;6898;p21"/>
            <p:cNvSpPr/>
            <p:nvPr/>
          </p:nvSpPr>
          <p:spPr>
            <a:xfrm>
              <a:off x="713525" y="561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9" name="Google Shape;6899;p21"/>
            <p:cNvSpPr/>
            <p:nvPr/>
          </p:nvSpPr>
          <p:spPr>
            <a:xfrm>
              <a:off x="753300" y="561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0" name="Google Shape;6900;p21"/>
            <p:cNvSpPr/>
            <p:nvPr/>
          </p:nvSpPr>
          <p:spPr>
            <a:xfrm>
              <a:off x="79307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1" name="Google Shape;6901;p21"/>
            <p:cNvSpPr/>
            <p:nvPr/>
          </p:nvSpPr>
          <p:spPr>
            <a:xfrm>
              <a:off x="83282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2" name="Google Shape;6902;p21"/>
            <p:cNvSpPr/>
            <p:nvPr/>
          </p:nvSpPr>
          <p:spPr>
            <a:xfrm>
              <a:off x="87257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3" name="Google Shape;6903;p21"/>
            <p:cNvSpPr/>
            <p:nvPr/>
          </p:nvSpPr>
          <p:spPr>
            <a:xfrm>
              <a:off x="91232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4" name="Google Shape;6904;p21"/>
            <p:cNvSpPr/>
            <p:nvPr/>
          </p:nvSpPr>
          <p:spPr>
            <a:xfrm>
              <a:off x="95207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5" name="Google Shape;6905;p21"/>
            <p:cNvSpPr/>
            <p:nvPr/>
          </p:nvSpPr>
          <p:spPr>
            <a:xfrm>
              <a:off x="99182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6" name="Google Shape;6906;p21"/>
            <p:cNvSpPr/>
            <p:nvPr/>
          </p:nvSpPr>
          <p:spPr>
            <a:xfrm>
              <a:off x="673775" y="5273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7" name="Google Shape;6907;p21"/>
            <p:cNvSpPr/>
            <p:nvPr/>
          </p:nvSpPr>
          <p:spPr>
            <a:xfrm>
              <a:off x="713525" y="527300"/>
              <a:ext cx="11400" cy="9750"/>
            </a:xfrm>
            <a:custGeom>
              <a:rect b="b" l="l" r="r" t="t"/>
              <a:pathLst>
                <a:path extrusionOk="0" h="390" w="456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8" name="Google Shape;6908;p21"/>
            <p:cNvSpPr/>
            <p:nvPr/>
          </p:nvSpPr>
          <p:spPr>
            <a:xfrm>
              <a:off x="753300" y="5273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9" name="Google Shape;6909;p21"/>
            <p:cNvSpPr/>
            <p:nvPr/>
          </p:nvSpPr>
          <p:spPr>
            <a:xfrm>
              <a:off x="79307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0" name="Google Shape;6910;p21"/>
            <p:cNvSpPr/>
            <p:nvPr/>
          </p:nvSpPr>
          <p:spPr>
            <a:xfrm>
              <a:off x="83282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1" name="Google Shape;6911;p21"/>
            <p:cNvSpPr/>
            <p:nvPr/>
          </p:nvSpPr>
          <p:spPr>
            <a:xfrm>
              <a:off x="87257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2" name="Google Shape;6912;p21"/>
            <p:cNvSpPr/>
            <p:nvPr/>
          </p:nvSpPr>
          <p:spPr>
            <a:xfrm>
              <a:off x="91232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3" name="Google Shape;6913;p21"/>
            <p:cNvSpPr/>
            <p:nvPr/>
          </p:nvSpPr>
          <p:spPr>
            <a:xfrm>
              <a:off x="594250" y="15845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4" name="Google Shape;6914;p21"/>
            <p:cNvSpPr/>
            <p:nvPr/>
          </p:nvSpPr>
          <p:spPr>
            <a:xfrm>
              <a:off x="634025" y="15845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5" name="Google Shape;6915;p21"/>
            <p:cNvSpPr/>
            <p:nvPr/>
          </p:nvSpPr>
          <p:spPr>
            <a:xfrm>
              <a:off x="673775" y="15845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6" name="Google Shape;6916;p21"/>
            <p:cNvSpPr/>
            <p:nvPr/>
          </p:nvSpPr>
          <p:spPr>
            <a:xfrm>
              <a:off x="713525" y="15845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7" name="Google Shape;6917;p21"/>
            <p:cNvSpPr/>
            <p:nvPr/>
          </p:nvSpPr>
          <p:spPr>
            <a:xfrm>
              <a:off x="753300" y="15845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8" name="Google Shape;6918;p21"/>
            <p:cNvSpPr/>
            <p:nvPr/>
          </p:nvSpPr>
          <p:spPr>
            <a:xfrm>
              <a:off x="79307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9" name="Google Shape;6919;p21"/>
            <p:cNvSpPr/>
            <p:nvPr/>
          </p:nvSpPr>
          <p:spPr>
            <a:xfrm>
              <a:off x="83282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0" name="Google Shape;6920;p21"/>
            <p:cNvSpPr/>
            <p:nvPr/>
          </p:nvSpPr>
          <p:spPr>
            <a:xfrm>
              <a:off x="87257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1" name="Google Shape;6921;p21"/>
            <p:cNvSpPr/>
            <p:nvPr/>
          </p:nvSpPr>
          <p:spPr>
            <a:xfrm>
              <a:off x="91232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2" name="Google Shape;6922;p21"/>
            <p:cNvSpPr/>
            <p:nvPr/>
          </p:nvSpPr>
          <p:spPr>
            <a:xfrm>
              <a:off x="95207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3" name="Google Shape;6923;p21"/>
            <p:cNvSpPr/>
            <p:nvPr/>
          </p:nvSpPr>
          <p:spPr>
            <a:xfrm>
              <a:off x="99182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4" name="Google Shape;6924;p21"/>
            <p:cNvSpPr/>
            <p:nvPr/>
          </p:nvSpPr>
          <p:spPr>
            <a:xfrm>
              <a:off x="514750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5" name="Google Shape;6925;p21"/>
            <p:cNvSpPr/>
            <p:nvPr/>
          </p:nvSpPr>
          <p:spPr>
            <a:xfrm>
              <a:off x="554500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6" name="Google Shape;6926;p21"/>
            <p:cNvSpPr/>
            <p:nvPr/>
          </p:nvSpPr>
          <p:spPr>
            <a:xfrm>
              <a:off x="594250" y="1550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7" name="Google Shape;6927;p21"/>
            <p:cNvSpPr/>
            <p:nvPr/>
          </p:nvSpPr>
          <p:spPr>
            <a:xfrm>
              <a:off x="634025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8" name="Google Shape;6928;p21"/>
            <p:cNvSpPr/>
            <p:nvPr/>
          </p:nvSpPr>
          <p:spPr>
            <a:xfrm>
              <a:off x="673775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9" name="Google Shape;6929;p21"/>
            <p:cNvSpPr/>
            <p:nvPr/>
          </p:nvSpPr>
          <p:spPr>
            <a:xfrm>
              <a:off x="673775" y="16186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0" name="Google Shape;6930;p21"/>
            <p:cNvSpPr/>
            <p:nvPr/>
          </p:nvSpPr>
          <p:spPr>
            <a:xfrm>
              <a:off x="713525" y="16186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1" name="Google Shape;6931;p21"/>
            <p:cNvSpPr/>
            <p:nvPr/>
          </p:nvSpPr>
          <p:spPr>
            <a:xfrm>
              <a:off x="753300" y="16186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2" name="Google Shape;6932;p21"/>
            <p:cNvSpPr/>
            <p:nvPr/>
          </p:nvSpPr>
          <p:spPr>
            <a:xfrm>
              <a:off x="79307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3" name="Google Shape;6933;p21"/>
            <p:cNvSpPr/>
            <p:nvPr/>
          </p:nvSpPr>
          <p:spPr>
            <a:xfrm>
              <a:off x="83282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4" name="Google Shape;6934;p21"/>
            <p:cNvSpPr/>
            <p:nvPr/>
          </p:nvSpPr>
          <p:spPr>
            <a:xfrm>
              <a:off x="87257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5" name="Google Shape;6935;p21"/>
            <p:cNvSpPr/>
            <p:nvPr/>
          </p:nvSpPr>
          <p:spPr>
            <a:xfrm>
              <a:off x="91232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6" name="Google Shape;6936;p21"/>
            <p:cNvSpPr/>
            <p:nvPr/>
          </p:nvSpPr>
          <p:spPr>
            <a:xfrm>
              <a:off x="713525" y="1550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7" name="Google Shape;6937;p21"/>
            <p:cNvSpPr/>
            <p:nvPr/>
          </p:nvSpPr>
          <p:spPr>
            <a:xfrm>
              <a:off x="753300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8" name="Google Shape;6938;p21"/>
            <p:cNvSpPr/>
            <p:nvPr/>
          </p:nvSpPr>
          <p:spPr>
            <a:xfrm>
              <a:off x="79307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9" name="Google Shape;6939;p21"/>
            <p:cNvSpPr/>
            <p:nvPr/>
          </p:nvSpPr>
          <p:spPr>
            <a:xfrm>
              <a:off x="83282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0" name="Google Shape;6940;p21"/>
            <p:cNvSpPr/>
            <p:nvPr/>
          </p:nvSpPr>
          <p:spPr>
            <a:xfrm>
              <a:off x="87257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1" name="Google Shape;6941;p21"/>
            <p:cNvSpPr/>
            <p:nvPr/>
          </p:nvSpPr>
          <p:spPr>
            <a:xfrm>
              <a:off x="91232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2" name="Google Shape;6942;p21"/>
            <p:cNvSpPr/>
            <p:nvPr/>
          </p:nvSpPr>
          <p:spPr>
            <a:xfrm>
              <a:off x="95207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3" name="Google Shape;6943;p21"/>
            <p:cNvSpPr/>
            <p:nvPr/>
          </p:nvSpPr>
          <p:spPr>
            <a:xfrm>
              <a:off x="99182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4" name="Google Shape;6944;p21"/>
            <p:cNvSpPr/>
            <p:nvPr/>
          </p:nvSpPr>
          <p:spPr>
            <a:xfrm>
              <a:off x="1031575" y="1550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5" name="Google Shape;6945;p21"/>
            <p:cNvSpPr/>
            <p:nvPr/>
          </p:nvSpPr>
          <p:spPr>
            <a:xfrm>
              <a:off x="1071350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6" name="Google Shape;6946;p21"/>
            <p:cNvSpPr/>
            <p:nvPr/>
          </p:nvSpPr>
          <p:spPr>
            <a:xfrm>
              <a:off x="127177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7" name="Google Shape;6947;p21"/>
            <p:cNvSpPr/>
            <p:nvPr/>
          </p:nvSpPr>
          <p:spPr>
            <a:xfrm>
              <a:off x="127177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8" name="Google Shape;6948;p21"/>
            <p:cNvSpPr/>
            <p:nvPr/>
          </p:nvSpPr>
          <p:spPr>
            <a:xfrm>
              <a:off x="127177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9" name="Google Shape;6949;p21"/>
            <p:cNvSpPr/>
            <p:nvPr/>
          </p:nvSpPr>
          <p:spPr>
            <a:xfrm>
              <a:off x="1311525" y="12775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0" name="Google Shape;6950;p21"/>
            <p:cNvSpPr/>
            <p:nvPr/>
          </p:nvSpPr>
          <p:spPr>
            <a:xfrm>
              <a:off x="127177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1" name="Google Shape;6951;p21"/>
            <p:cNvSpPr/>
            <p:nvPr/>
          </p:nvSpPr>
          <p:spPr>
            <a:xfrm>
              <a:off x="1311525" y="12434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2" name="Google Shape;6952;p21"/>
            <p:cNvSpPr/>
            <p:nvPr/>
          </p:nvSpPr>
          <p:spPr>
            <a:xfrm>
              <a:off x="127177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3" name="Google Shape;6953;p21"/>
            <p:cNvSpPr/>
            <p:nvPr/>
          </p:nvSpPr>
          <p:spPr>
            <a:xfrm>
              <a:off x="1311525" y="1209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4" name="Google Shape;6954;p21"/>
            <p:cNvSpPr/>
            <p:nvPr/>
          </p:nvSpPr>
          <p:spPr>
            <a:xfrm>
              <a:off x="127177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5" name="Google Shape;6955;p21"/>
            <p:cNvSpPr/>
            <p:nvPr/>
          </p:nvSpPr>
          <p:spPr>
            <a:xfrm>
              <a:off x="1311525" y="11753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6" name="Google Shape;6956;p21"/>
            <p:cNvSpPr/>
            <p:nvPr/>
          </p:nvSpPr>
          <p:spPr>
            <a:xfrm>
              <a:off x="135127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7" name="Google Shape;6957;p21"/>
            <p:cNvSpPr/>
            <p:nvPr/>
          </p:nvSpPr>
          <p:spPr>
            <a:xfrm>
              <a:off x="127177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8" name="Google Shape;6958;p21"/>
            <p:cNvSpPr/>
            <p:nvPr/>
          </p:nvSpPr>
          <p:spPr>
            <a:xfrm>
              <a:off x="1311525" y="11412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9" name="Google Shape;6959;p21"/>
            <p:cNvSpPr/>
            <p:nvPr/>
          </p:nvSpPr>
          <p:spPr>
            <a:xfrm>
              <a:off x="135127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0" name="Google Shape;6960;p21"/>
            <p:cNvSpPr/>
            <p:nvPr/>
          </p:nvSpPr>
          <p:spPr>
            <a:xfrm>
              <a:off x="127177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1" name="Google Shape;6961;p21"/>
            <p:cNvSpPr/>
            <p:nvPr/>
          </p:nvSpPr>
          <p:spPr>
            <a:xfrm>
              <a:off x="1311525" y="11070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2" name="Google Shape;6962;p21"/>
            <p:cNvSpPr/>
            <p:nvPr/>
          </p:nvSpPr>
          <p:spPr>
            <a:xfrm>
              <a:off x="135127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3" name="Google Shape;6963;p21"/>
            <p:cNvSpPr/>
            <p:nvPr/>
          </p:nvSpPr>
          <p:spPr>
            <a:xfrm>
              <a:off x="127177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4" name="Google Shape;6964;p21"/>
            <p:cNvSpPr/>
            <p:nvPr/>
          </p:nvSpPr>
          <p:spPr>
            <a:xfrm>
              <a:off x="1311525" y="10729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5" name="Google Shape;6965;p21"/>
            <p:cNvSpPr/>
            <p:nvPr/>
          </p:nvSpPr>
          <p:spPr>
            <a:xfrm>
              <a:off x="135127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6" name="Google Shape;6966;p21"/>
            <p:cNvSpPr/>
            <p:nvPr/>
          </p:nvSpPr>
          <p:spPr>
            <a:xfrm>
              <a:off x="127177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7" name="Google Shape;6967;p21"/>
            <p:cNvSpPr/>
            <p:nvPr/>
          </p:nvSpPr>
          <p:spPr>
            <a:xfrm>
              <a:off x="1311525" y="10388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8" name="Google Shape;6968;p21"/>
            <p:cNvSpPr/>
            <p:nvPr/>
          </p:nvSpPr>
          <p:spPr>
            <a:xfrm>
              <a:off x="135127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9" name="Google Shape;6969;p21"/>
            <p:cNvSpPr/>
            <p:nvPr/>
          </p:nvSpPr>
          <p:spPr>
            <a:xfrm>
              <a:off x="127177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0" name="Google Shape;6970;p21"/>
            <p:cNvSpPr/>
            <p:nvPr/>
          </p:nvSpPr>
          <p:spPr>
            <a:xfrm>
              <a:off x="1311525" y="10047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1" name="Google Shape;6971;p21"/>
            <p:cNvSpPr/>
            <p:nvPr/>
          </p:nvSpPr>
          <p:spPr>
            <a:xfrm>
              <a:off x="135127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2" name="Google Shape;6972;p21"/>
            <p:cNvSpPr/>
            <p:nvPr/>
          </p:nvSpPr>
          <p:spPr>
            <a:xfrm>
              <a:off x="127177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3" name="Google Shape;6973;p21"/>
            <p:cNvSpPr/>
            <p:nvPr/>
          </p:nvSpPr>
          <p:spPr>
            <a:xfrm>
              <a:off x="1311525" y="9706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4" name="Google Shape;6974;p21"/>
            <p:cNvSpPr/>
            <p:nvPr/>
          </p:nvSpPr>
          <p:spPr>
            <a:xfrm>
              <a:off x="127177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5" name="Google Shape;6975;p21"/>
            <p:cNvSpPr/>
            <p:nvPr/>
          </p:nvSpPr>
          <p:spPr>
            <a:xfrm>
              <a:off x="1311525" y="9365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6" name="Google Shape;6976;p21"/>
            <p:cNvSpPr/>
            <p:nvPr/>
          </p:nvSpPr>
          <p:spPr>
            <a:xfrm>
              <a:off x="127177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7" name="Google Shape;6977;p21"/>
            <p:cNvSpPr/>
            <p:nvPr/>
          </p:nvSpPr>
          <p:spPr>
            <a:xfrm>
              <a:off x="1311525" y="9024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8" name="Google Shape;6978;p21"/>
            <p:cNvSpPr/>
            <p:nvPr/>
          </p:nvSpPr>
          <p:spPr>
            <a:xfrm>
              <a:off x="127177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9" name="Google Shape;6979;p21"/>
            <p:cNvSpPr/>
            <p:nvPr/>
          </p:nvSpPr>
          <p:spPr>
            <a:xfrm>
              <a:off x="1311525" y="8683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0" name="Google Shape;6980;p21"/>
            <p:cNvSpPr/>
            <p:nvPr/>
          </p:nvSpPr>
          <p:spPr>
            <a:xfrm>
              <a:off x="127177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1" name="Google Shape;6981;p21"/>
            <p:cNvSpPr/>
            <p:nvPr/>
          </p:nvSpPr>
          <p:spPr>
            <a:xfrm>
              <a:off x="127177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1">
  <p:cSld name="TITLE_ONLY_1_1">
    <p:spTree>
      <p:nvGrpSpPr>
        <p:cNvPr id="6982" name="Shape 6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" name="Google Shape;6983;p22"/>
          <p:cNvSpPr txBox="1"/>
          <p:nvPr>
            <p:ph type="title"/>
          </p:nvPr>
        </p:nvSpPr>
        <p:spPr>
          <a:xfrm>
            <a:off x="1698600" y="438450"/>
            <a:ext cx="574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84" name="Google Shape;6984;p22"/>
          <p:cNvSpPr/>
          <p:nvPr/>
        </p:nvSpPr>
        <p:spPr>
          <a:xfrm>
            <a:off x="701250" y="1236900"/>
            <a:ext cx="7741500" cy="390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85" name="Google Shape;6985;p22"/>
          <p:cNvGrpSpPr/>
          <p:nvPr/>
        </p:nvGrpSpPr>
        <p:grpSpPr>
          <a:xfrm>
            <a:off x="753099" y="1283617"/>
            <a:ext cx="349968" cy="2052568"/>
            <a:chOff x="1037125" y="2236325"/>
            <a:chExt cx="149100" cy="874475"/>
          </a:xfrm>
        </p:grpSpPr>
        <p:sp>
          <p:nvSpPr>
            <p:cNvPr id="6986" name="Google Shape;6986;p22"/>
            <p:cNvSpPr/>
            <p:nvPr/>
          </p:nvSpPr>
          <p:spPr>
            <a:xfrm>
              <a:off x="1171575" y="24714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7" name="Google Shape;6987;p22"/>
            <p:cNvSpPr/>
            <p:nvPr/>
          </p:nvSpPr>
          <p:spPr>
            <a:xfrm>
              <a:off x="1171575" y="2549750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8" name="Google Shape;6988;p22"/>
            <p:cNvSpPr/>
            <p:nvPr/>
          </p:nvSpPr>
          <p:spPr>
            <a:xfrm>
              <a:off x="1171575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9" name="Google Shape;6989;p22"/>
            <p:cNvSpPr/>
            <p:nvPr/>
          </p:nvSpPr>
          <p:spPr>
            <a:xfrm>
              <a:off x="1171575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0" name="Google Shape;6990;p22"/>
            <p:cNvSpPr/>
            <p:nvPr/>
          </p:nvSpPr>
          <p:spPr>
            <a:xfrm>
              <a:off x="1171575" y="27848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1" name="Google Shape;6991;p22"/>
            <p:cNvSpPr/>
            <p:nvPr/>
          </p:nvSpPr>
          <p:spPr>
            <a:xfrm>
              <a:off x="1104350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2" name="Google Shape;6992;p22"/>
            <p:cNvSpPr/>
            <p:nvPr/>
          </p:nvSpPr>
          <p:spPr>
            <a:xfrm>
              <a:off x="1104350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3" name="Google Shape;6993;p22"/>
            <p:cNvSpPr/>
            <p:nvPr/>
          </p:nvSpPr>
          <p:spPr>
            <a:xfrm>
              <a:off x="1104350" y="26281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4" name="Google Shape;6994;p22"/>
            <p:cNvSpPr/>
            <p:nvPr/>
          </p:nvSpPr>
          <p:spPr>
            <a:xfrm>
              <a:off x="1104350" y="2706475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5" name="Google Shape;6995;p22"/>
            <p:cNvSpPr/>
            <p:nvPr/>
          </p:nvSpPr>
          <p:spPr>
            <a:xfrm>
              <a:off x="1104350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6" name="Google Shape;6996;p22"/>
            <p:cNvSpPr/>
            <p:nvPr/>
          </p:nvSpPr>
          <p:spPr>
            <a:xfrm>
              <a:off x="1037125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7" name="Google Shape;6997;p22"/>
            <p:cNvSpPr/>
            <p:nvPr/>
          </p:nvSpPr>
          <p:spPr>
            <a:xfrm>
              <a:off x="1037125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8" name="Google Shape;6998;p22"/>
            <p:cNvSpPr/>
            <p:nvPr/>
          </p:nvSpPr>
          <p:spPr>
            <a:xfrm>
              <a:off x="1037150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9" name="Google Shape;6999;p22"/>
            <p:cNvSpPr/>
            <p:nvPr/>
          </p:nvSpPr>
          <p:spPr>
            <a:xfrm>
              <a:off x="1037150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0" name="Google Shape;7000;p22"/>
            <p:cNvSpPr/>
            <p:nvPr/>
          </p:nvSpPr>
          <p:spPr>
            <a:xfrm>
              <a:off x="1171575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1" name="Google Shape;7001;p22"/>
            <p:cNvSpPr/>
            <p:nvPr/>
          </p:nvSpPr>
          <p:spPr>
            <a:xfrm>
              <a:off x="1171575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2" name="Google Shape;7002;p22"/>
            <p:cNvSpPr/>
            <p:nvPr/>
          </p:nvSpPr>
          <p:spPr>
            <a:xfrm>
              <a:off x="1171575" y="23930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3" name="Google Shape;7003;p22"/>
            <p:cNvSpPr/>
            <p:nvPr/>
          </p:nvSpPr>
          <p:spPr>
            <a:xfrm>
              <a:off x="1104350" y="22363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4" name="Google Shape;7004;p22"/>
            <p:cNvSpPr/>
            <p:nvPr/>
          </p:nvSpPr>
          <p:spPr>
            <a:xfrm>
              <a:off x="1104350" y="231470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5" name="Google Shape;7005;p22"/>
            <p:cNvSpPr/>
            <p:nvPr/>
          </p:nvSpPr>
          <p:spPr>
            <a:xfrm>
              <a:off x="1104350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6" name="Google Shape;7006;p22"/>
            <p:cNvSpPr/>
            <p:nvPr/>
          </p:nvSpPr>
          <p:spPr>
            <a:xfrm>
              <a:off x="1037150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7" name="Google Shape;7007;p22"/>
            <p:cNvSpPr/>
            <p:nvPr/>
          </p:nvSpPr>
          <p:spPr>
            <a:xfrm>
              <a:off x="1037150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8" name="Google Shape;7008;p22"/>
            <p:cNvSpPr/>
            <p:nvPr/>
          </p:nvSpPr>
          <p:spPr>
            <a:xfrm>
              <a:off x="1037125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9" name="Google Shape;7009;p22"/>
            <p:cNvSpPr/>
            <p:nvPr/>
          </p:nvSpPr>
          <p:spPr>
            <a:xfrm>
              <a:off x="1037125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0" name="Google Shape;7010;p22"/>
            <p:cNvSpPr/>
            <p:nvPr/>
          </p:nvSpPr>
          <p:spPr>
            <a:xfrm>
              <a:off x="1171575" y="28631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1" name="Google Shape;7011;p22"/>
            <p:cNvSpPr/>
            <p:nvPr/>
          </p:nvSpPr>
          <p:spPr>
            <a:xfrm>
              <a:off x="1171575" y="29415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2" name="Google Shape;7012;p22"/>
            <p:cNvSpPr/>
            <p:nvPr/>
          </p:nvSpPr>
          <p:spPr>
            <a:xfrm>
              <a:off x="1171575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3" name="Google Shape;7013;p22"/>
            <p:cNvSpPr/>
            <p:nvPr/>
          </p:nvSpPr>
          <p:spPr>
            <a:xfrm>
              <a:off x="1171575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4" name="Google Shape;7014;p22"/>
            <p:cNvSpPr/>
            <p:nvPr/>
          </p:nvSpPr>
          <p:spPr>
            <a:xfrm>
              <a:off x="1104350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5" name="Google Shape;7015;p22"/>
            <p:cNvSpPr/>
            <p:nvPr/>
          </p:nvSpPr>
          <p:spPr>
            <a:xfrm>
              <a:off x="1104350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6" name="Google Shape;7016;p22"/>
            <p:cNvSpPr/>
            <p:nvPr/>
          </p:nvSpPr>
          <p:spPr>
            <a:xfrm>
              <a:off x="1104350" y="30198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7" name="Google Shape;7017;p22"/>
            <p:cNvSpPr/>
            <p:nvPr/>
          </p:nvSpPr>
          <p:spPr>
            <a:xfrm>
              <a:off x="1104350" y="309825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8" name="Google Shape;7018;p22"/>
            <p:cNvSpPr/>
            <p:nvPr/>
          </p:nvSpPr>
          <p:spPr>
            <a:xfrm>
              <a:off x="1037125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9" name="Google Shape;7019;p22"/>
            <p:cNvSpPr/>
            <p:nvPr/>
          </p:nvSpPr>
          <p:spPr>
            <a:xfrm>
              <a:off x="1037125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0" name="Google Shape;7020;p22"/>
            <p:cNvSpPr/>
            <p:nvPr/>
          </p:nvSpPr>
          <p:spPr>
            <a:xfrm>
              <a:off x="1037150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1" name="Google Shape;7021;p22"/>
            <p:cNvSpPr/>
            <p:nvPr/>
          </p:nvSpPr>
          <p:spPr>
            <a:xfrm>
              <a:off x="1037150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2">
  <p:cSld name="TITLE_ONLY_1_1_1">
    <p:spTree>
      <p:nvGrpSpPr>
        <p:cNvPr id="7022" name="Shape 7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3" name="Google Shape;7023;p23"/>
          <p:cNvSpPr txBox="1"/>
          <p:nvPr>
            <p:ph type="title"/>
          </p:nvPr>
        </p:nvSpPr>
        <p:spPr>
          <a:xfrm>
            <a:off x="1698600" y="438450"/>
            <a:ext cx="574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24" name="Google Shape;7024;p23"/>
          <p:cNvSpPr/>
          <p:nvPr/>
        </p:nvSpPr>
        <p:spPr>
          <a:xfrm>
            <a:off x="701250" y="1236900"/>
            <a:ext cx="7741500" cy="3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25" name="Google Shape;7025;p23"/>
          <p:cNvGrpSpPr/>
          <p:nvPr/>
        </p:nvGrpSpPr>
        <p:grpSpPr>
          <a:xfrm>
            <a:off x="8603299" y="1236892"/>
            <a:ext cx="349968" cy="2052568"/>
            <a:chOff x="1037125" y="2236325"/>
            <a:chExt cx="149100" cy="874475"/>
          </a:xfrm>
        </p:grpSpPr>
        <p:sp>
          <p:nvSpPr>
            <p:cNvPr id="7026" name="Google Shape;7026;p23"/>
            <p:cNvSpPr/>
            <p:nvPr/>
          </p:nvSpPr>
          <p:spPr>
            <a:xfrm>
              <a:off x="1171575" y="24714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7" name="Google Shape;7027;p23"/>
            <p:cNvSpPr/>
            <p:nvPr/>
          </p:nvSpPr>
          <p:spPr>
            <a:xfrm>
              <a:off x="1171575" y="2549750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8" name="Google Shape;7028;p23"/>
            <p:cNvSpPr/>
            <p:nvPr/>
          </p:nvSpPr>
          <p:spPr>
            <a:xfrm>
              <a:off x="1171575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9" name="Google Shape;7029;p23"/>
            <p:cNvSpPr/>
            <p:nvPr/>
          </p:nvSpPr>
          <p:spPr>
            <a:xfrm>
              <a:off x="1171575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0" name="Google Shape;7030;p23"/>
            <p:cNvSpPr/>
            <p:nvPr/>
          </p:nvSpPr>
          <p:spPr>
            <a:xfrm>
              <a:off x="1171575" y="27848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1" name="Google Shape;7031;p23"/>
            <p:cNvSpPr/>
            <p:nvPr/>
          </p:nvSpPr>
          <p:spPr>
            <a:xfrm>
              <a:off x="1104350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2" name="Google Shape;7032;p23"/>
            <p:cNvSpPr/>
            <p:nvPr/>
          </p:nvSpPr>
          <p:spPr>
            <a:xfrm>
              <a:off x="1104350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3" name="Google Shape;7033;p23"/>
            <p:cNvSpPr/>
            <p:nvPr/>
          </p:nvSpPr>
          <p:spPr>
            <a:xfrm>
              <a:off x="1104350" y="26281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4" name="Google Shape;7034;p23"/>
            <p:cNvSpPr/>
            <p:nvPr/>
          </p:nvSpPr>
          <p:spPr>
            <a:xfrm>
              <a:off x="1104350" y="2706475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5" name="Google Shape;7035;p23"/>
            <p:cNvSpPr/>
            <p:nvPr/>
          </p:nvSpPr>
          <p:spPr>
            <a:xfrm>
              <a:off x="1104350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6" name="Google Shape;7036;p23"/>
            <p:cNvSpPr/>
            <p:nvPr/>
          </p:nvSpPr>
          <p:spPr>
            <a:xfrm>
              <a:off x="1037125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7" name="Google Shape;7037;p23"/>
            <p:cNvSpPr/>
            <p:nvPr/>
          </p:nvSpPr>
          <p:spPr>
            <a:xfrm>
              <a:off x="1037125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8" name="Google Shape;7038;p23"/>
            <p:cNvSpPr/>
            <p:nvPr/>
          </p:nvSpPr>
          <p:spPr>
            <a:xfrm>
              <a:off x="1037150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9" name="Google Shape;7039;p23"/>
            <p:cNvSpPr/>
            <p:nvPr/>
          </p:nvSpPr>
          <p:spPr>
            <a:xfrm>
              <a:off x="1037150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0" name="Google Shape;7040;p23"/>
            <p:cNvSpPr/>
            <p:nvPr/>
          </p:nvSpPr>
          <p:spPr>
            <a:xfrm>
              <a:off x="1171575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1" name="Google Shape;7041;p23"/>
            <p:cNvSpPr/>
            <p:nvPr/>
          </p:nvSpPr>
          <p:spPr>
            <a:xfrm>
              <a:off x="1171575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2" name="Google Shape;7042;p23"/>
            <p:cNvSpPr/>
            <p:nvPr/>
          </p:nvSpPr>
          <p:spPr>
            <a:xfrm>
              <a:off x="1171575" y="23930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3" name="Google Shape;7043;p23"/>
            <p:cNvSpPr/>
            <p:nvPr/>
          </p:nvSpPr>
          <p:spPr>
            <a:xfrm>
              <a:off x="1104350" y="22363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4" name="Google Shape;7044;p23"/>
            <p:cNvSpPr/>
            <p:nvPr/>
          </p:nvSpPr>
          <p:spPr>
            <a:xfrm>
              <a:off x="1104350" y="231470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5" name="Google Shape;7045;p23"/>
            <p:cNvSpPr/>
            <p:nvPr/>
          </p:nvSpPr>
          <p:spPr>
            <a:xfrm>
              <a:off x="1104350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6" name="Google Shape;7046;p23"/>
            <p:cNvSpPr/>
            <p:nvPr/>
          </p:nvSpPr>
          <p:spPr>
            <a:xfrm>
              <a:off x="1037150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7" name="Google Shape;7047;p23"/>
            <p:cNvSpPr/>
            <p:nvPr/>
          </p:nvSpPr>
          <p:spPr>
            <a:xfrm>
              <a:off x="1037150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8" name="Google Shape;7048;p23"/>
            <p:cNvSpPr/>
            <p:nvPr/>
          </p:nvSpPr>
          <p:spPr>
            <a:xfrm>
              <a:off x="1037125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9" name="Google Shape;7049;p23"/>
            <p:cNvSpPr/>
            <p:nvPr/>
          </p:nvSpPr>
          <p:spPr>
            <a:xfrm>
              <a:off x="1037125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0" name="Google Shape;7050;p23"/>
            <p:cNvSpPr/>
            <p:nvPr/>
          </p:nvSpPr>
          <p:spPr>
            <a:xfrm>
              <a:off x="1171575" y="28631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1" name="Google Shape;7051;p23"/>
            <p:cNvSpPr/>
            <p:nvPr/>
          </p:nvSpPr>
          <p:spPr>
            <a:xfrm>
              <a:off x="1171575" y="29415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2" name="Google Shape;7052;p23"/>
            <p:cNvSpPr/>
            <p:nvPr/>
          </p:nvSpPr>
          <p:spPr>
            <a:xfrm>
              <a:off x="1171575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3" name="Google Shape;7053;p23"/>
            <p:cNvSpPr/>
            <p:nvPr/>
          </p:nvSpPr>
          <p:spPr>
            <a:xfrm>
              <a:off x="1171575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4" name="Google Shape;7054;p23"/>
            <p:cNvSpPr/>
            <p:nvPr/>
          </p:nvSpPr>
          <p:spPr>
            <a:xfrm>
              <a:off x="1104350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5" name="Google Shape;7055;p23"/>
            <p:cNvSpPr/>
            <p:nvPr/>
          </p:nvSpPr>
          <p:spPr>
            <a:xfrm>
              <a:off x="1104350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6" name="Google Shape;7056;p23"/>
            <p:cNvSpPr/>
            <p:nvPr/>
          </p:nvSpPr>
          <p:spPr>
            <a:xfrm>
              <a:off x="1104350" y="30198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7" name="Google Shape;7057;p23"/>
            <p:cNvSpPr/>
            <p:nvPr/>
          </p:nvSpPr>
          <p:spPr>
            <a:xfrm>
              <a:off x="1104350" y="309825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8" name="Google Shape;7058;p23"/>
            <p:cNvSpPr/>
            <p:nvPr/>
          </p:nvSpPr>
          <p:spPr>
            <a:xfrm>
              <a:off x="1037125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9" name="Google Shape;7059;p23"/>
            <p:cNvSpPr/>
            <p:nvPr/>
          </p:nvSpPr>
          <p:spPr>
            <a:xfrm>
              <a:off x="1037125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0" name="Google Shape;7060;p23"/>
            <p:cNvSpPr/>
            <p:nvPr/>
          </p:nvSpPr>
          <p:spPr>
            <a:xfrm>
              <a:off x="1037150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1" name="Google Shape;7061;p23"/>
            <p:cNvSpPr/>
            <p:nvPr/>
          </p:nvSpPr>
          <p:spPr>
            <a:xfrm>
              <a:off x="1037150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ix Columns ">
  <p:cSld name="ONE_COLUMN_TEXT_2_2">
    <p:spTree>
      <p:nvGrpSpPr>
        <p:cNvPr id="7062" name="Shape 7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3" name="Google Shape;7063;p24"/>
          <p:cNvSpPr txBox="1"/>
          <p:nvPr>
            <p:ph type="title"/>
          </p:nvPr>
        </p:nvSpPr>
        <p:spPr>
          <a:xfrm>
            <a:off x="987275" y="1418607"/>
            <a:ext cx="1962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064" name="Google Shape;7064;p24"/>
          <p:cNvSpPr txBox="1"/>
          <p:nvPr>
            <p:ph idx="2" type="title"/>
          </p:nvPr>
        </p:nvSpPr>
        <p:spPr>
          <a:xfrm>
            <a:off x="1698600" y="438450"/>
            <a:ext cx="574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65" name="Google Shape;7065;p24"/>
          <p:cNvSpPr txBox="1"/>
          <p:nvPr>
            <p:ph idx="1" type="subTitle"/>
          </p:nvPr>
        </p:nvSpPr>
        <p:spPr>
          <a:xfrm>
            <a:off x="987275" y="2136807"/>
            <a:ext cx="1962300" cy="54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66" name="Google Shape;7066;p24"/>
          <p:cNvSpPr txBox="1"/>
          <p:nvPr>
            <p:ph idx="3" type="title"/>
          </p:nvPr>
        </p:nvSpPr>
        <p:spPr>
          <a:xfrm>
            <a:off x="3590850" y="1418607"/>
            <a:ext cx="1962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067" name="Google Shape;7067;p24"/>
          <p:cNvSpPr txBox="1"/>
          <p:nvPr>
            <p:ph idx="4" type="subTitle"/>
          </p:nvPr>
        </p:nvSpPr>
        <p:spPr>
          <a:xfrm>
            <a:off x="3590850" y="2136807"/>
            <a:ext cx="1962300" cy="54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68" name="Google Shape;7068;p24"/>
          <p:cNvSpPr txBox="1"/>
          <p:nvPr>
            <p:ph idx="5" type="title"/>
          </p:nvPr>
        </p:nvSpPr>
        <p:spPr>
          <a:xfrm>
            <a:off x="6194425" y="1418607"/>
            <a:ext cx="1962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069" name="Google Shape;7069;p24"/>
          <p:cNvSpPr txBox="1"/>
          <p:nvPr>
            <p:ph idx="6" type="subTitle"/>
          </p:nvPr>
        </p:nvSpPr>
        <p:spPr>
          <a:xfrm>
            <a:off x="6194425" y="2136807"/>
            <a:ext cx="1962300" cy="54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070" name="Google Shape;7070;p24"/>
          <p:cNvGrpSpPr/>
          <p:nvPr/>
        </p:nvGrpSpPr>
        <p:grpSpPr>
          <a:xfrm rot="1396384">
            <a:off x="-981862" y="-430891"/>
            <a:ext cx="1908331" cy="2002239"/>
            <a:chOff x="1978188" y="2669545"/>
            <a:chExt cx="1908398" cy="2002309"/>
          </a:xfrm>
        </p:grpSpPr>
        <p:sp>
          <p:nvSpPr>
            <p:cNvPr id="7071" name="Google Shape;7071;p24"/>
            <p:cNvSpPr/>
            <p:nvPr/>
          </p:nvSpPr>
          <p:spPr>
            <a:xfrm rot="-5400000">
              <a:off x="1995503" y="2780771"/>
              <a:ext cx="1891083" cy="1891083"/>
            </a:xfrm>
            <a:custGeom>
              <a:rect b="b" l="l" r="r" t="t"/>
              <a:pathLst>
                <a:path extrusionOk="0" h="55702" w="55702">
                  <a:moveTo>
                    <a:pt x="27851" y="210"/>
                  </a:moveTo>
                  <a:cubicBezTo>
                    <a:pt x="43093" y="210"/>
                    <a:pt x="55493" y="12609"/>
                    <a:pt x="55493" y="27851"/>
                  </a:cubicBezTo>
                  <a:cubicBezTo>
                    <a:pt x="55493" y="43093"/>
                    <a:pt x="43093" y="55493"/>
                    <a:pt x="27851" y="55493"/>
                  </a:cubicBezTo>
                  <a:cubicBezTo>
                    <a:pt x="12609" y="55493"/>
                    <a:pt x="210" y="43093"/>
                    <a:pt x="210" y="27851"/>
                  </a:cubicBezTo>
                  <a:cubicBezTo>
                    <a:pt x="210" y="12609"/>
                    <a:pt x="12609" y="210"/>
                    <a:pt x="27851" y="210"/>
                  </a:cubicBezTo>
                  <a:close/>
                  <a:moveTo>
                    <a:pt x="27851" y="1"/>
                  </a:moveTo>
                  <a:cubicBezTo>
                    <a:pt x="12494" y="1"/>
                    <a:pt x="0" y="12494"/>
                    <a:pt x="0" y="27851"/>
                  </a:cubicBezTo>
                  <a:cubicBezTo>
                    <a:pt x="0" y="43208"/>
                    <a:pt x="12494" y="55702"/>
                    <a:pt x="27851" y="55702"/>
                  </a:cubicBezTo>
                  <a:cubicBezTo>
                    <a:pt x="43208" y="55702"/>
                    <a:pt x="55702" y="43208"/>
                    <a:pt x="55702" y="27851"/>
                  </a:cubicBezTo>
                  <a:cubicBezTo>
                    <a:pt x="55702" y="12494"/>
                    <a:pt x="43208" y="1"/>
                    <a:pt x="27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2" name="Google Shape;7072;p24"/>
            <p:cNvSpPr/>
            <p:nvPr/>
          </p:nvSpPr>
          <p:spPr>
            <a:xfrm rot="-5400000">
              <a:off x="1931235" y="2716498"/>
              <a:ext cx="1737934" cy="1644029"/>
            </a:xfrm>
            <a:custGeom>
              <a:rect b="b" l="l" r="r" t="t"/>
              <a:pathLst>
                <a:path extrusionOk="0" h="48425" w="51191">
                  <a:moveTo>
                    <a:pt x="20064" y="1"/>
                  </a:moveTo>
                  <a:cubicBezTo>
                    <a:pt x="12798" y="1"/>
                    <a:pt x="5532" y="2766"/>
                    <a:pt x="0" y="8298"/>
                  </a:cubicBezTo>
                  <a:lnTo>
                    <a:pt x="889" y="9186"/>
                  </a:lnTo>
                  <a:cubicBezTo>
                    <a:pt x="6175" y="3899"/>
                    <a:pt x="13120" y="1256"/>
                    <a:pt x="20064" y="1256"/>
                  </a:cubicBezTo>
                  <a:cubicBezTo>
                    <a:pt x="27009" y="1256"/>
                    <a:pt x="33953" y="3899"/>
                    <a:pt x="39240" y="9186"/>
                  </a:cubicBezTo>
                  <a:cubicBezTo>
                    <a:pt x="49813" y="19759"/>
                    <a:pt x="49813" y="36964"/>
                    <a:pt x="39240" y="47537"/>
                  </a:cubicBezTo>
                  <a:lnTo>
                    <a:pt x="40128" y="48425"/>
                  </a:lnTo>
                  <a:cubicBezTo>
                    <a:pt x="51191" y="37361"/>
                    <a:pt x="51191" y="19360"/>
                    <a:pt x="40128" y="8298"/>
                  </a:cubicBezTo>
                  <a:cubicBezTo>
                    <a:pt x="34597" y="2766"/>
                    <a:pt x="27330" y="1"/>
                    <a:pt x="20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73" name="Google Shape;7073;p24"/>
          <p:cNvSpPr txBox="1"/>
          <p:nvPr>
            <p:ph idx="7" type="title"/>
          </p:nvPr>
        </p:nvSpPr>
        <p:spPr>
          <a:xfrm>
            <a:off x="987275" y="3282000"/>
            <a:ext cx="1962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074" name="Google Shape;7074;p24"/>
          <p:cNvSpPr txBox="1"/>
          <p:nvPr>
            <p:ph idx="8" type="subTitle"/>
          </p:nvPr>
        </p:nvSpPr>
        <p:spPr>
          <a:xfrm>
            <a:off x="987275" y="4000200"/>
            <a:ext cx="1962300" cy="54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75" name="Google Shape;7075;p24"/>
          <p:cNvSpPr txBox="1"/>
          <p:nvPr>
            <p:ph idx="9" type="title"/>
          </p:nvPr>
        </p:nvSpPr>
        <p:spPr>
          <a:xfrm>
            <a:off x="3590850" y="3282000"/>
            <a:ext cx="1962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076" name="Google Shape;7076;p24"/>
          <p:cNvSpPr txBox="1"/>
          <p:nvPr>
            <p:ph idx="13" type="subTitle"/>
          </p:nvPr>
        </p:nvSpPr>
        <p:spPr>
          <a:xfrm>
            <a:off x="3590850" y="4000200"/>
            <a:ext cx="1962300" cy="54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77" name="Google Shape;7077;p24"/>
          <p:cNvSpPr txBox="1"/>
          <p:nvPr>
            <p:ph idx="14" type="title"/>
          </p:nvPr>
        </p:nvSpPr>
        <p:spPr>
          <a:xfrm>
            <a:off x="6194425" y="3282000"/>
            <a:ext cx="1962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078" name="Google Shape;7078;p24"/>
          <p:cNvSpPr txBox="1"/>
          <p:nvPr>
            <p:ph idx="15" type="subTitle"/>
          </p:nvPr>
        </p:nvSpPr>
        <p:spPr>
          <a:xfrm>
            <a:off x="6194425" y="4000200"/>
            <a:ext cx="1962300" cy="54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wo Columns 1">
  <p:cSld name="ONE_COLUMN_TEXT_2_2_1">
    <p:spTree>
      <p:nvGrpSpPr>
        <p:cNvPr id="7079" name="Shape 7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0" name="Google Shape;7080;p25"/>
          <p:cNvSpPr txBox="1"/>
          <p:nvPr>
            <p:ph type="title"/>
          </p:nvPr>
        </p:nvSpPr>
        <p:spPr>
          <a:xfrm>
            <a:off x="1698600" y="438450"/>
            <a:ext cx="574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81" name="Google Shape;7081;p25"/>
          <p:cNvSpPr txBox="1"/>
          <p:nvPr>
            <p:ph idx="2" type="title"/>
          </p:nvPr>
        </p:nvSpPr>
        <p:spPr>
          <a:xfrm>
            <a:off x="1436479" y="3252653"/>
            <a:ext cx="2327100" cy="63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082" name="Google Shape;7082;p25"/>
          <p:cNvSpPr txBox="1"/>
          <p:nvPr>
            <p:ph idx="1" type="subTitle"/>
          </p:nvPr>
        </p:nvSpPr>
        <p:spPr>
          <a:xfrm>
            <a:off x="1436474" y="3963677"/>
            <a:ext cx="2327100" cy="54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83" name="Google Shape;7083;p25"/>
          <p:cNvSpPr txBox="1"/>
          <p:nvPr>
            <p:ph idx="3" type="title"/>
          </p:nvPr>
        </p:nvSpPr>
        <p:spPr>
          <a:xfrm>
            <a:off x="5380437" y="3252653"/>
            <a:ext cx="2327100" cy="63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084" name="Google Shape;7084;p25"/>
          <p:cNvSpPr txBox="1"/>
          <p:nvPr>
            <p:ph idx="4" type="subTitle"/>
          </p:nvPr>
        </p:nvSpPr>
        <p:spPr>
          <a:xfrm>
            <a:off x="5380433" y="3963677"/>
            <a:ext cx="2327100" cy="54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085" name="Google Shape;7085;p25"/>
          <p:cNvGrpSpPr/>
          <p:nvPr/>
        </p:nvGrpSpPr>
        <p:grpSpPr>
          <a:xfrm>
            <a:off x="412974" y="675717"/>
            <a:ext cx="349968" cy="2052568"/>
            <a:chOff x="1037125" y="2236325"/>
            <a:chExt cx="149100" cy="874475"/>
          </a:xfrm>
        </p:grpSpPr>
        <p:sp>
          <p:nvSpPr>
            <p:cNvPr id="7086" name="Google Shape;7086;p25"/>
            <p:cNvSpPr/>
            <p:nvPr/>
          </p:nvSpPr>
          <p:spPr>
            <a:xfrm>
              <a:off x="1171575" y="24714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7" name="Google Shape;7087;p25"/>
            <p:cNvSpPr/>
            <p:nvPr/>
          </p:nvSpPr>
          <p:spPr>
            <a:xfrm>
              <a:off x="1171575" y="2549750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8" name="Google Shape;7088;p25"/>
            <p:cNvSpPr/>
            <p:nvPr/>
          </p:nvSpPr>
          <p:spPr>
            <a:xfrm>
              <a:off x="1171575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9" name="Google Shape;7089;p25"/>
            <p:cNvSpPr/>
            <p:nvPr/>
          </p:nvSpPr>
          <p:spPr>
            <a:xfrm>
              <a:off x="1171575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0" name="Google Shape;7090;p25"/>
            <p:cNvSpPr/>
            <p:nvPr/>
          </p:nvSpPr>
          <p:spPr>
            <a:xfrm>
              <a:off x="1171575" y="27848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1" name="Google Shape;7091;p25"/>
            <p:cNvSpPr/>
            <p:nvPr/>
          </p:nvSpPr>
          <p:spPr>
            <a:xfrm>
              <a:off x="1104350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2" name="Google Shape;7092;p25"/>
            <p:cNvSpPr/>
            <p:nvPr/>
          </p:nvSpPr>
          <p:spPr>
            <a:xfrm>
              <a:off x="1104350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3" name="Google Shape;7093;p25"/>
            <p:cNvSpPr/>
            <p:nvPr/>
          </p:nvSpPr>
          <p:spPr>
            <a:xfrm>
              <a:off x="1104350" y="26281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4" name="Google Shape;7094;p25"/>
            <p:cNvSpPr/>
            <p:nvPr/>
          </p:nvSpPr>
          <p:spPr>
            <a:xfrm>
              <a:off x="1104350" y="2706475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5" name="Google Shape;7095;p25"/>
            <p:cNvSpPr/>
            <p:nvPr/>
          </p:nvSpPr>
          <p:spPr>
            <a:xfrm>
              <a:off x="1104350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6" name="Google Shape;7096;p25"/>
            <p:cNvSpPr/>
            <p:nvPr/>
          </p:nvSpPr>
          <p:spPr>
            <a:xfrm>
              <a:off x="1037125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7" name="Google Shape;7097;p25"/>
            <p:cNvSpPr/>
            <p:nvPr/>
          </p:nvSpPr>
          <p:spPr>
            <a:xfrm>
              <a:off x="1037125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8" name="Google Shape;7098;p25"/>
            <p:cNvSpPr/>
            <p:nvPr/>
          </p:nvSpPr>
          <p:spPr>
            <a:xfrm>
              <a:off x="1037150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9" name="Google Shape;7099;p25"/>
            <p:cNvSpPr/>
            <p:nvPr/>
          </p:nvSpPr>
          <p:spPr>
            <a:xfrm>
              <a:off x="1037150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0" name="Google Shape;7100;p25"/>
            <p:cNvSpPr/>
            <p:nvPr/>
          </p:nvSpPr>
          <p:spPr>
            <a:xfrm>
              <a:off x="1171575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1" name="Google Shape;7101;p25"/>
            <p:cNvSpPr/>
            <p:nvPr/>
          </p:nvSpPr>
          <p:spPr>
            <a:xfrm>
              <a:off x="1171575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2" name="Google Shape;7102;p25"/>
            <p:cNvSpPr/>
            <p:nvPr/>
          </p:nvSpPr>
          <p:spPr>
            <a:xfrm>
              <a:off x="1171575" y="23930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3" name="Google Shape;7103;p25"/>
            <p:cNvSpPr/>
            <p:nvPr/>
          </p:nvSpPr>
          <p:spPr>
            <a:xfrm>
              <a:off x="1104350" y="22363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4" name="Google Shape;7104;p25"/>
            <p:cNvSpPr/>
            <p:nvPr/>
          </p:nvSpPr>
          <p:spPr>
            <a:xfrm>
              <a:off x="1104350" y="231470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5" name="Google Shape;7105;p25"/>
            <p:cNvSpPr/>
            <p:nvPr/>
          </p:nvSpPr>
          <p:spPr>
            <a:xfrm>
              <a:off x="1104350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6" name="Google Shape;7106;p25"/>
            <p:cNvSpPr/>
            <p:nvPr/>
          </p:nvSpPr>
          <p:spPr>
            <a:xfrm>
              <a:off x="1037150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7" name="Google Shape;7107;p25"/>
            <p:cNvSpPr/>
            <p:nvPr/>
          </p:nvSpPr>
          <p:spPr>
            <a:xfrm>
              <a:off x="1037150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8" name="Google Shape;7108;p25"/>
            <p:cNvSpPr/>
            <p:nvPr/>
          </p:nvSpPr>
          <p:spPr>
            <a:xfrm>
              <a:off x="1037125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9" name="Google Shape;7109;p25"/>
            <p:cNvSpPr/>
            <p:nvPr/>
          </p:nvSpPr>
          <p:spPr>
            <a:xfrm>
              <a:off x="1037125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0" name="Google Shape;7110;p25"/>
            <p:cNvSpPr/>
            <p:nvPr/>
          </p:nvSpPr>
          <p:spPr>
            <a:xfrm>
              <a:off x="1171575" y="28631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1" name="Google Shape;7111;p25"/>
            <p:cNvSpPr/>
            <p:nvPr/>
          </p:nvSpPr>
          <p:spPr>
            <a:xfrm>
              <a:off x="1171575" y="29415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2" name="Google Shape;7112;p25"/>
            <p:cNvSpPr/>
            <p:nvPr/>
          </p:nvSpPr>
          <p:spPr>
            <a:xfrm>
              <a:off x="1171575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3" name="Google Shape;7113;p25"/>
            <p:cNvSpPr/>
            <p:nvPr/>
          </p:nvSpPr>
          <p:spPr>
            <a:xfrm>
              <a:off x="1171575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4" name="Google Shape;7114;p25"/>
            <p:cNvSpPr/>
            <p:nvPr/>
          </p:nvSpPr>
          <p:spPr>
            <a:xfrm>
              <a:off x="1104350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5" name="Google Shape;7115;p25"/>
            <p:cNvSpPr/>
            <p:nvPr/>
          </p:nvSpPr>
          <p:spPr>
            <a:xfrm>
              <a:off x="1104350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6" name="Google Shape;7116;p25"/>
            <p:cNvSpPr/>
            <p:nvPr/>
          </p:nvSpPr>
          <p:spPr>
            <a:xfrm>
              <a:off x="1104350" y="30198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7" name="Google Shape;7117;p25"/>
            <p:cNvSpPr/>
            <p:nvPr/>
          </p:nvSpPr>
          <p:spPr>
            <a:xfrm>
              <a:off x="1104350" y="309825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8" name="Google Shape;7118;p25"/>
            <p:cNvSpPr/>
            <p:nvPr/>
          </p:nvSpPr>
          <p:spPr>
            <a:xfrm>
              <a:off x="1037125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9" name="Google Shape;7119;p25"/>
            <p:cNvSpPr/>
            <p:nvPr/>
          </p:nvSpPr>
          <p:spPr>
            <a:xfrm>
              <a:off x="1037125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0" name="Google Shape;7120;p25"/>
            <p:cNvSpPr/>
            <p:nvPr/>
          </p:nvSpPr>
          <p:spPr>
            <a:xfrm>
              <a:off x="1037150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1" name="Google Shape;7121;p25"/>
            <p:cNvSpPr/>
            <p:nvPr/>
          </p:nvSpPr>
          <p:spPr>
            <a:xfrm>
              <a:off x="1037150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22" name="Google Shape;7122;p25"/>
          <p:cNvSpPr/>
          <p:nvPr/>
        </p:nvSpPr>
        <p:spPr>
          <a:xfrm>
            <a:off x="-244675" y="3963664"/>
            <a:ext cx="895831" cy="775779"/>
          </a:xfrm>
          <a:custGeom>
            <a:rect b="b" l="l" r="r" t="t"/>
            <a:pathLst>
              <a:path extrusionOk="0" h="18546" w="21416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3" name="Google Shape;7123;p25"/>
          <p:cNvSpPr/>
          <p:nvPr/>
        </p:nvSpPr>
        <p:spPr>
          <a:xfrm>
            <a:off x="64722" y="2844366"/>
            <a:ext cx="277040" cy="252486"/>
          </a:xfrm>
          <a:custGeom>
            <a:rect b="b" l="l" r="r" t="t"/>
            <a:pathLst>
              <a:path extrusionOk="0" h="6036" w="6623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4" name="Google Shape;7124;p25"/>
          <p:cNvSpPr/>
          <p:nvPr/>
        </p:nvSpPr>
        <p:spPr>
          <a:xfrm rot="-5400000">
            <a:off x="8437842" y="3837115"/>
            <a:ext cx="445241" cy="385621"/>
          </a:xfrm>
          <a:custGeom>
            <a:rect b="b" l="l" r="r" t="t"/>
            <a:pathLst>
              <a:path extrusionOk="0" h="8693" w="10037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5" name="Google Shape;7125;p25"/>
          <p:cNvSpPr/>
          <p:nvPr/>
        </p:nvSpPr>
        <p:spPr>
          <a:xfrm rot="-5400000">
            <a:off x="8257050" y="3215613"/>
            <a:ext cx="1247936" cy="1094228"/>
          </a:xfrm>
          <a:custGeom>
            <a:rect b="b" l="l" r="r" t="t"/>
            <a:pathLst>
              <a:path extrusionOk="0" h="24667" w="28132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26" name="Google Shape;7126;p25"/>
          <p:cNvGrpSpPr/>
          <p:nvPr/>
        </p:nvGrpSpPr>
        <p:grpSpPr>
          <a:xfrm>
            <a:off x="8550205" y="438448"/>
            <a:ext cx="1136960" cy="1115243"/>
            <a:chOff x="5930025" y="3771375"/>
            <a:chExt cx="668800" cy="656025"/>
          </a:xfrm>
        </p:grpSpPr>
        <p:sp>
          <p:nvSpPr>
            <p:cNvPr id="7127" name="Google Shape;7127;p25"/>
            <p:cNvSpPr/>
            <p:nvPr/>
          </p:nvSpPr>
          <p:spPr>
            <a:xfrm>
              <a:off x="6046675" y="43317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8" name="Google Shape;7128;p25"/>
            <p:cNvSpPr/>
            <p:nvPr/>
          </p:nvSpPr>
          <p:spPr>
            <a:xfrm>
              <a:off x="6067350" y="4331700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9" name="Google Shape;7129;p25"/>
            <p:cNvSpPr/>
            <p:nvPr/>
          </p:nvSpPr>
          <p:spPr>
            <a:xfrm>
              <a:off x="6093325" y="43317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0" name="Google Shape;7130;p25"/>
            <p:cNvSpPr/>
            <p:nvPr/>
          </p:nvSpPr>
          <p:spPr>
            <a:xfrm>
              <a:off x="6116650" y="43317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1" name="Google Shape;7131;p25"/>
            <p:cNvSpPr/>
            <p:nvPr/>
          </p:nvSpPr>
          <p:spPr>
            <a:xfrm>
              <a:off x="6139975" y="43317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2" name="Google Shape;7132;p25"/>
            <p:cNvSpPr/>
            <p:nvPr/>
          </p:nvSpPr>
          <p:spPr>
            <a:xfrm>
              <a:off x="6160650" y="433170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3" name="Google Shape;7133;p25"/>
            <p:cNvSpPr/>
            <p:nvPr/>
          </p:nvSpPr>
          <p:spPr>
            <a:xfrm>
              <a:off x="6186625" y="43317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4" name="Google Shape;7134;p25"/>
            <p:cNvSpPr/>
            <p:nvPr/>
          </p:nvSpPr>
          <p:spPr>
            <a:xfrm>
              <a:off x="6209950" y="43317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5" name="Google Shape;7135;p25"/>
            <p:cNvSpPr/>
            <p:nvPr/>
          </p:nvSpPr>
          <p:spPr>
            <a:xfrm>
              <a:off x="6233275" y="43317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6" name="Google Shape;7136;p25"/>
            <p:cNvSpPr/>
            <p:nvPr/>
          </p:nvSpPr>
          <p:spPr>
            <a:xfrm>
              <a:off x="6256600" y="43317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7" name="Google Shape;7137;p25"/>
            <p:cNvSpPr/>
            <p:nvPr/>
          </p:nvSpPr>
          <p:spPr>
            <a:xfrm>
              <a:off x="6279950" y="43317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8" name="Google Shape;7138;p25"/>
            <p:cNvSpPr/>
            <p:nvPr/>
          </p:nvSpPr>
          <p:spPr>
            <a:xfrm>
              <a:off x="6303250" y="43317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9" name="Google Shape;7139;p25"/>
            <p:cNvSpPr/>
            <p:nvPr/>
          </p:nvSpPr>
          <p:spPr>
            <a:xfrm>
              <a:off x="6323950" y="4331700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0" name="Google Shape;7140;p25"/>
            <p:cNvSpPr/>
            <p:nvPr/>
          </p:nvSpPr>
          <p:spPr>
            <a:xfrm>
              <a:off x="6349900" y="43317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1" name="Google Shape;7141;p25"/>
            <p:cNvSpPr/>
            <p:nvPr/>
          </p:nvSpPr>
          <p:spPr>
            <a:xfrm>
              <a:off x="6373250" y="43317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2" name="Google Shape;7142;p25"/>
            <p:cNvSpPr/>
            <p:nvPr/>
          </p:nvSpPr>
          <p:spPr>
            <a:xfrm>
              <a:off x="6396600" y="43317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3" name="Google Shape;7143;p25"/>
            <p:cNvSpPr/>
            <p:nvPr/>
          </p:nvSpPr>
          <p:spPr>
            <a:xfrm>
              <a:off x="6419900" y="43317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4" name="Google Shape;7144;p25"/>
            <p:cNvSpPr/>
            <p:nvPr/>
          </p:nvSpPr>
          <p:spPr>
            <a:xfrm>
              <a:off x="6443250" y="43317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5" name="Google Shape;7145;p25"/>
            <p:cNvSpPr/>
            <p:nvPr/>
          </p:nvSpPr>
          <p:spPr>
            <a:xfrm>
              <a:off x="6466550" y="43317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6" name="Google Shape;7146;p25"/>
            <p:cNvSpPr/>
            <p:nvPr/>
          </p:nvSpPr>
          <p:spPr>
            <a:xfrm>
              <a:off x="6023325" y="43117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7" name="Google Shape;7147;p25"/>
            <p:cNvSpPr/>
            <p:nvPr/>
          </p:nvSpPr>
          <p:spPr>
            <a:xfrm>
              <a:off x="6046675" y="43117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8" name="Google Shape;7148;p25"/>
            <p:cNvSpPr/>
            <p:nvPr/>
          </p:nvSpPr>
          <p:spPr>
            <a:xfrm>
              <a:off x="6067350" y="4311700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9" name="Google Shape;7149;p25"/>
            <p:cNvSpPr/>
            <p:nvPr/>
          </p:nvSpPr>
          <p:spPr>
            <a:xfrm>
              <a:off x="6093325" y="43117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0" name="Google Shape;7150;p25"/>
            <p:cNvSpPr/>
            <p:nvPr/>
          </p:nvSpPr>
          <p:spPr>
            <a:xfrm>
              <a:off x="6116650" y="43117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1" name="Google Shape;7151;p25"/>
            <p:cNvSpPr/>
            <p:nvPr/>
          </p:nvSpPr>
          <p:spPr>
            <a:xfrm>
              <a:off x="6139975" y="43117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2" name="Google Shape;7152;p25"/>
            <p:cNvSpPr/>
            <p:nvPr/>
          </p:nvSpPr>
          <p:spPr>
            <a:xfrm>
              <a:off x="6160650" y="431170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3" name="Google Shape;7153;p25"/>
            <p:cNvSpPr/>
            <p:nvPr/>
          </p:nvSpPr>
          <p:spPr>
            <a:xfrm>
              <a:off x="6186625" y="43117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4" name="Google Shape;7154;p25"/>
            <p:cNvSpPr/>
            <p:nvPr/>
          </p:nvSpPr>
          <p:spPr>
            <a:xfrm>
              <a:off x="6067350" y="4351725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5" name="Google Shape;7155;p25"/>
            <p:cNvSpPr/>
            <p:nvPr/>
          </p:nvSpPr>
          <p:spPr>
            <a:xfrm>
              <a:off x="6093325" y="43517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6" name="Google Shape;7156;p25"/>
            <p:cNvSpPr/>
            <p:nvPr/>
          </p:nvSpPr>
          <p:spPr>
            <a:xfrm>
              <a:off x="6116650" y="435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7" name="Google Shape;7157;p25"/>
            <p:cNvSpPr/>
            <p:nvPr/>
          </p:nvSpPr>
          <p:spPr>
            <a:xfrm>
              <a:off x="6139975" y="43517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8" name="Google Shape;7158;p25"/>
            <p:cNvSpPr/>
            <p:nvPr/>
          </p:nvSpPr>
          <p:spPr>
            <a:xfrm>
              <a:off x="6160650" y="4351725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9" name="Google Shape;7159;p25"/>
            <p:cNvSpPr/>
            <p:nvPr/>
          </p:nvSpPr>
          <p:spPr>
            <a:xfrm>
              <a:off x="6186625" y="43517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0" name="Google Shape;7160;p25"/>
            <p:cNvSpPr/>
            <p:nvPr/>
          </p:nvSpPr>
          <p:spPr>
            <a:xfrm>
              <a:off x="6209950" y="435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1" name="Google Shape;7161;p25"/>
            <p:cNvSpPr/>
            <p:nvPr/>
          </p:nvSpPr>
          <p:spPr>
            <a:xfrm>
              <a:off x="6233275" y="43517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2" name="Google Shape;7162;p25"/>
            <p:cNvSpPr/>
            <p:nvPr/>
          </p:nvSpPr>
          <p:spPr>
            <a:xfrm>
              <a:off x="6256600" y="435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3" name="Google Shape;7163;p25"/>
            <p:cNvSpPr/>
            <p:nvPr/>
          </p:nvSpPr>
          <p:spPr>
            <a:xfrm>
              <a:off x="6279950" y="435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4" name="Google Shape;7164;p25"/>
            <p:cNvSpPr/>
            <p:nvPr/>
          </p:nvSpPr>
          <p:spPr>
            <a:xfrm>
              <a:off x="6303250" y="435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5" name="Google Shape;7165;p25"/>
            <p:cNvSpPr/>
            <p:nvPr/>
          </p:nvSpPr>
          <p:spPr>
            <a:xfrm>
              <a:off x="6323950" y="4351725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6" name="Google Shape;7166;p25"/>
            <p:cNvSpPr/>
            <p:nvPr/>
          </p:nvSpPr>
          <p:spPr>
            <a:xfrm>
              <a:off x="6349900" y="435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7" name="Google Shape;7167;p25"/>
            <p:cNvSpPr/>
            <p:nvPr/>
          </p:nvSpPr>
          <p:spPr>
            <a:xfrm>
              <a:off x="6373250" y="435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8" name="Google Shape;7168;p25"/>
            <p:cNvSpPr/>
            <p:nvPr/>
          </p:nvSpPr>
          <p:spPr>
            <a:xfrm>
              <a:off x="6396600" y="43517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9" name="Google Shape;7169;p25"/>
            <p:cNvSpPr/>
            <p:nvPr/>
          </p:nvSpPr>
          <p:spPr>
            <a:xfrm>
              <a:off x="6419900" y="435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0" name="Google Shape;7170;p25"/>
            <p:cNvSpPr/>
            <p:nvPr/>
          </p:nvSpPr>
          <p:spPr>
            <a:xfrm>
              <a:off x="6443250" y="43517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1" name="Google Shape;7171;p25"/>
            <p:cNvSpPr/>
            <p:nvPr/>
          </p:nvSpPr>
          <p:spPr>
            <a:xfrm>
              <a:off x="6209950" y="43117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2" name="Google Shape;7172;p25"/>
            <p:cNvSpPr/>
            <p:nvPr/>
          </p:nvSpPr>
          <p:spPr>
            <a:xfrm>
              <a:off x="6233275" y="43117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3" name="Google Shape;7173;p25"/>
            <p:cNvSpPr/>
            <p:nvPr/>
          </p:nvSpPr>
          <p:spPr>
            <a:xfrm>
              <a:off x="6256600" y="43117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4" name="Google Shape;7174;p25"/>
            <p:cNvSpPr/>
            <p:nvPr/>
          </p:nvSpPr>
          <p:spPr>
            <a:xfrm>
              <a:off x="6279950" y="43117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5" name="Google Shape;7175;p25"/>
            <p:cNvSpPr/>
            <p:nvPr/>
          </p:nvSpPr>
          <p:spPr>
            <a:xfrm>
              <a:off x="6303250" y="43117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6" name="Google Shape;7176;p25"/>
            <p:cNvSpPr/>
            <p:nvPr/>
          </p:nvSpPr>
          <p:spPr>
            <a:xfrm>
              <a:off x="6323950" y="4311700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7" name="Google Shape;7177;p25"/>
            <p:cNvSpPr/>
            <p:nvPr/>
          </p:nvSpPr>
          <p:spPr>
            <a:xfrm>
              <a:off x="6349900" y="43117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8" name="Google Shape;7178;p25"/>
            <p:cNvSpPr/>
            <p:nvPr/>
          </p:nvSpPr>
          <p:spPr>
            <a:xfrm>
              <a:off x="6373250" y="43117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9" name="Google Shape;7179;p25"/>
            <p:cNvSpPr/>
            <p:nvPr/>
          </p:nvSpPr>
          <p:spPr>
            <a:xfrm>
              <a:off x="6396600" y="43117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0" name="Google Shape;7180;p25"/>
            <p:cNvSpPr/>
            <p:nvPr/>
          </p:nvSpPr>
          <p:spPr>
            <a:xfrm>
              <a:off x="6419900" y="43117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1" name="Google Shape;7181;p25"/>
            <p:cNvSpPr/>
            <p:nvPr/>
          </p:nvSpPr>
          <p:spPr>
            <a:xfrm>
              <a:off x="6443250" y="43117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2" name="Google Shape;7182;p25"/>
            <p:cNvSpPr/>
            <p:nvPr/>
          </p:nvSpPr>
          <p:spPr>
            <a:xfrm>
              <a:off x="6466550" y="43117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3" name="Google Shape;7183;p25"/>
            <p:cNvSpPr/>
            <p:nvPr/>
          </p:nvSpPr>
          <p:spPr>
            <a:xfrm>
              <a:off x="6487275" y="4311700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4" name="Google Shape;7184;p25"/>
            <p:cNvSpPr/>
            <p:nvPr/>
          </p:nvSpPr>
          <p:spPr>
            <a:xfrm>
              <a:off x="5999975" y="429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5" name="Google Shape;7185;p25"/>
            <p:cNvSpPr/>
            <p:nvPr/>
          </p:nvSpPr>
          <p:spPr>
            <a:xfrm>
              <a:off x="6023325" y="429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6" name="Google Shape;7186;p25"/>
            <p:cNvSpPr/>
            <p:nvPr/>
          </p:nvSpPr>
          <p:spPr>
            <a:xfrm>
              <a:off x="6046675" y="429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7" name="Google Shape;7187;p25"/>
            <p:cNvSpPr/>
            <p:nvPr/>
          </p:nvSpPr>
          <p:spPr>
            <a:xfrm>
              <a:off x="6067350" y="4291675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8" name="Google Shape;7188;p25"/>
            <p:cNvSpPr/>
            <p:nvPr/>
          </p:nvSpPr>
          <p:spPr>
            <a:xfrm>
              <a:off x="6093325" y="429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9" name="Google Shape;7189;p25"/>
            <p:cNvSpPr/>
            <p:nvPr/>
          </p:nvSpPr>
          <p:spPr>
            <a:xfrm>
              <a:off x="6116650" y="429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0" name="Google Shape;7190;p25"/>
            <p:cNvSpPr/>
            <p:nvPr/>
          </p:nvSpPr>
          <p:spPr>
            <a:xfrm>
              <a:off x="6139975" y="429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1" name="Google Shape;7191;p25"/>
            <p:cNvSpPr/>
            <p:nvPr/>
          </p:nvSpPr>
          <p:spPr>
            <a:xfrm>
              <a:off x="6160650" y="4291675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2" name="Google Shape;7192;p25"/>
            <p:cNvSpPr/>
            <p:nvPr/>
          </p:nvSpPr>
          <p:spPr>
            <a:xfrm>
              <a:off x="6186625" y="429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3" name="Google Shape;7193;p25"/>
            <p:cNvSpPr/>
            <p:nvPr/>
          </p:nvSpPr>
          <p:spPr>
            <a:xfrm>
              <a:off x="6209950" y="429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4" name="Google Shape;7194;p25"/>
            <p:cNvSpPr/>
            <p:nvPr/>
          </p:nvSpPr>
          <p:spPr>
            <a:xfrm>
              <a:off x="6233275" y="429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5" name="Google Shape;7195;p25"/>
            <p:cNvSpPr/>
            <p:nvPr/>
          </p:nvSpPr>
          <p:spPr>
            <a:xfrm>
              <a:off x="6256600" y="429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6" name="Google Shape;7196;p25"/>
            <p:cNvSpPr/>
            <p:nvPr/>
          </p:nvSpPr>
          <p:spPr>
            <a:xfrm>
              <a:off x="6279950" y="429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7" name="Google Shape;7197;p25"/>
            <p:cNvSpPr/>
            <p:nvPr/>
          </p:nvSpPr>
          <p:spPr>
            <a:xfrm>
              <a:off x="6303250" y="429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8" name="Google Shape;7198;p25"/>
            <p:cNvSpPr/>
            <p:nvPr/>
          </p:nvSpPr>
          <p:spPr>
            <a:xfrm>
              <a:off x="6323950" y="4291675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9" name="Google Shape;7199;p25"/>
            <p:cNvSpPr/>
            <p:nvPr/>
          </p:nvSpPr>
          <p:spPr>
            <a:xfrm>
              <a:off x="6349900" y="429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0" name="Google Shape;7200;p25"/>
            <p:cNvSpPr/>
            <p:nvPr/>
          </p:nvSpPr>
          <p:spPr>
            <a:xfrm>
              <a:off x="6373250" y="429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1" name="Google Shape;7201;p25"/>
            <p:cNvSpPr/>
            <p:nvPr/>
          </p:nvSpPr>
          <p:spPr>
            <a:xfrm>
              <a:off x="6396600" y="429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2" name="Google Shape;7202;p25"/>
            <p:cNvSpPr/>
            <p:nvPr/>
          </p:nvSpPr>
          <p:spPr>
            <a:xfrm>
              <a:off x="6419900" y="429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3" name="Google Shape;7203;p25"/>
            <p:cNvSpPr/>
            <p:nvPr/>
          </p:nvSpPr>
          <p:spPr>
            <a:xfrm>
              <a:off x="6443250" y="429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4" name="Google Shape;7204;p25"/>
            <p:cNvSpPr/>
            <p:nvPr/>
          </p:nvSpPr>
          <p:spPr>
            <a:xfrm>
              <a:off x="6466550" y="429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5" name="Google Shape;7205;p25"/>
            <p:cNvSpPr/>
            <p:nvPr/>
          </p:nvSpPr>
          <p:spPr>
            <a:xfrm>
              <a:off x="6487275" y="4291675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6" name="Google Shape;7206;p25"/>
            <p:cNvSpPr/>
            <p:nvPr/>
          </p:nvSpPr>
          <p:spPr>
            <a:xfrm>
              <a:off x="6513250" y="429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7" name="Google Shape;7207;p25"/>
            <p:cNvSpPr/>
            <p:nvPr/>
          </p:nvSpPr>
          <p:spPr>
            <a:xfrm>
              <a:off x="5999975" y="427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8" name="Google Shape;7208;p25"/>
            <p:cNvSpPr/>
            <p:nvPr/>
          </p:nvSpPr>
          <p:spPr>
            <a:xfrm>
              <a:off x="6023325" y="427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9" name="Google Shape;7209;p25"/>
            <p:cNvSpPr/>
            <p:nvPr/>
          </p:nvSpPr>
          <p:spPr>
            <a:xfrm>
              <a:off x="6046675" y="427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0" name="Google Shape;7210;p25"/>
            <p:cNvSpPr/>
            <p:nvPr/>
          </p:nvSpPr>
          <p:spPr>
            <a:xfrm>
              <a:off x="6067350" y="4271675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1" name="Google Shape;7211;p25"/>
            <p:cNvSpPr/>
            <p:nvPr/>
          </p:nvSpPr>
          <p:spPr>
            <a:xfrm>
              <a:off x="6093325" y="427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2" name="Google Shape;7212;p25"/>
            <p:cNvSpPr/>
            <p:nvPr/>
          </p:nvSpPr>
          <p:spPr>
            <a:xfrm>
              <a:off x="6116650" y="427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3" name="Google Shape;7213;p25"/>
            <p:cNvSpPr/>
            <p:nvPr/>
          </p:nvSpPr>
          <p:spPr>
            <a:xfrm>
              <a:off x="6139975" y="427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4" name="Google Shape;7214;p25"/>
            <p:cNvSpPr/>
            <p:nvPr/>
          </p:nvSpPr>
          <p:spPr>
            <a:xfrm>
              <a:off x="6160650" y="4271675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5" name="Google Shape;7215;p25"/>
            <p:cNvSpPr/>
            <p:nvPr/>
          </p:nvSpPr>
          <p:spPr>
            <a:xfrm>
              <a:off x="6186625" y="427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6" name="Google Shape;7216;p25"/>
            <p:cNvSpPr/>
            <p:nvPr/>
          </p:nvSpPr>
          <p:spPr>
            <a:xfrm>
              <a:off x="6209950" y="427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7" name="Google Shape;7217;p25"/>
            <p:cNvSpPr/>
            <p:nvPr/>
          </p:nvSpPr>
          <p:spPr>
            <a:xfrm>
              <a:off x="6233275" y="427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8" name="Google Shape;7218;p25"/>
            <p:cNvSpPr/>
            <p:nvPr/>
          </p:nvSpPr>
          <p:spPr>
            <a:xfrm>
              <a:off x="6256600" y="427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9" name="Google Shape;7219;p25"/>
            <p:cNvSpPr/>
            <p:nvPr/>
          </p:nvSpPr>
          <p:spPr>
            <a:xfrm>
              <a:off x="6279950" y="427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0" name="Google Shape;7220;p25"/>
            <p:cNvSpPr/>
            <p:nvPr/>
          </p:nvSpPr>
          <p:spPr>
            <a:xfrm>
              <a:off x="6303250" y="427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1" name="Google Shape;7221;p25"/>
            <p:cNvSpPr/>
            <p:nvPr/>
          </p:nvSpPr>
          <p:spPr>
            <a:xfrm>
              <a:off x="6323950" y="4271675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2" name="Google Shape;7222;p25"/>
            <p:cNvSpPr/>
            <p:nvPr/>
          </p:nvSpPr>
          <p:spPr>
            <a:xfrm>
              <a:off x="6349900" y="427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3" name="Google Shape;7223;p25"/>
            <p:cNvSpPr/>
            <p:nvPr/>
          </p:nvSpPr>
          <p:spPr>
            <a:xfrm>
              <a:off x="6373250" y="427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4" name="Google Shape;7224;p25"/>
            <p:cNvSpPr/>
            <p:nvPr/>
          </p:nvSpPr>
          <p:spPr>
            <a:xfrm>
              <a:off x="6396600" y="427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5" name="Google Shape;7225;p25"/>
            <p:cNvSpPr/>
            <p:nvPr/>
          </p:nvSpPr>
          <p:spPr>
            <a:xfrm>
              <a:off x="6419900" y="427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6" name="Google Shape;7226;p25"/>
            <p:cNvSpPr/>
            <p:nvPr/>
          </p:nvSpPr>
          <p:spPr>
            <a:xfrm>
              <a:off x="6443250" y="427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7" name="Google Shape;7227;p25"/>
            <p:cNvSpPr/>
            <p:nvPr/>
          </p:nvSpPr>
          <p:spPr>
            <a:xfrm>
              <a:off x="6466550" y="427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8" name="Google Shape;7228;p25"/>
            <p:cNvSpPr/>
            <p:nvPr/>
          </p:nvSpPr>
          <p:spPr>
            <a:xfrm>
              <a:off x="6487275" y="4271675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9" name="Google Shape;7229;p25"/>
            <p:cNvSpPr/>
            <p:nvPr/>
          </p:nvSpPr>
          <p:spPr>
            <a:xfrm>
              <a:off x="6513250" y="427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0" name="Google Shape;7230;p25"/>
            <p:cNvSpPr/>
            <p:nvPr/>
          </p:nvSpPr>
          <p:spPr>
            <a:xfrm>
              <a:off x="5976675" y="42516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1" name="Google Shape;7231;p25"/>
            <p:cNvSpPr/>
            <p:nvPr/>
          </p:nvSpPr>
          <p:spPr>
            <a:xfrm>
              <a:off x="5999975" y="42516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2" name="Google Shape;7232;p25"/>
            <p:cNvSpPr/>
            <p:nvPr/>
          </p:nvSpPr>
          <p:spPr>
            <a:xfrm>
              <a:off x="6023325" y="42516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3" name="Google Shape;7233;p25"/>
            <p:cNvSpPr/>
            <p:nvPr/>
          </p:nvSpPr>
          <p:spPr>
            <a:xfrm>
              <a:off x="6046675" y="42516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4" name="Google Shape;7234;p25"/>
            <p:cNvSpPr/>
            <p:nvPr/>
          </p:nvSpPr>
          <p:spPr>
            <a:xfrm>
              <a:off x="6067350" y="4251675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5" name="Google Shape;7235;p25"/>
            <p:cNvSpPr/>
            <p:nvPr/>
          </p:nvSpPr>
          <p:spPr>
            <a:xfrm>
              <a:off x="6093325" y="42516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6" name="Google Shape;7236;p25"/>
            <p:cNvSpPr/>
            <p:nvPr/>
          </p:nvSpPr>
          <p:spPr>
            <a:xfrm>
              <a:off x="6116650" y="42516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7" name="Google Shape;7237;p25"/>
            <p:cNvSpPr/>
            <p:nvPr/>
          </p:nvSpPr>
          <p:spPr>
            <a:xfrm>
              <a:off x="6139975" y="42516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8" name="Google Shape;7238;p25"/>
            <p:cNvSpPr/>
            <p:nvPr/>
          </p:nvSpPr>
          <p:spPr>
            <a:xfrm>
              <a:off x="6160650" y="4251675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9" name="Google Shape;7239;p25"/>
            <p:cNvSpPr/>
            <p:nvPr/>
          </p:nvSpPr>
          <p:spPr>
            <a:xfrm>
              <a:off x="6186625" y="42516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0" name="Google Shape;7240;p25"/>
            <p:cNvSpPr/>
            <p:nvPr/>
          </p:nvSpPr>
          <p:spPr>
            <a:xfrm>
              <a:off x="6209950" y="42516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1" name="Google Shape;7241;p25"/>
            <p:cNvSpPr/>
            <p:nvPr/>
          </p:nvSpPr>
          <p:spPr>
            <a:xfrm>
              <a:off x="6233275" y="42516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2" name="Google Shape;7242;p25"/>
            <p:cNvSpPr/>
            <p:nvPr/>
          </p:nvSpPr>
          <p:spPr>
            <a:xfrm>
              <a:off x="6256600" y="42516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3" name="Google Shape;7243;p25"/>
            <p:cNvSpPr/>
            <p:nvPr/>
          </p:nvSpPr>
          <p:spPr>
            <a:xfrm>
              <a:off x="6279950" y="42516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4" name="Google Shape;7244;p25"/>
            <p:cNvSpPr/>
            <p:nvPr/>
          </p:nvSpPr>
          <p:spPr>
            <a:xfrm>
              <a:off x="6303250" y="42516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5" name="Google Shape;7245;p25"/>
            <p:cNvSpPr/>
            <p:nvPr/>
          </p:nvSpPr>
          <p:spPr>
            <a:xfrm>
              <a:off x="6323950" y="4251675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6" name="Google Shape;7246;p25"/>
            <p:cNvSpPr/>
            <p:nvPr/>
          </p:nvSpPr>
          <p:spPr>
            <a:xfrm>
              <a:off x="6349900" y="42516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7" name="Google Shape;7247;p25"/>
            <p:cNvSpPr/>
            <p:nvPr/>
          </p:nvSpPr>
          <p:spPr>
            <a:xfrm>
              <a:off x="6373250" y="42516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8" name="Google Shape;7248;p25"/>
            <p:cNvSpPr/>
            <p:nvPr/>
          </p:nvSpPr>
          <p:spPr>
            <a:xfrm>
              <a:off x="6396600" y="42516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9" name="Google Shape;7249;p25"/>
            <p:cNvSpPr/>
            <p:nvPr/>
          </p:nvSpPr>
          <p:spPr>
            <a:xfrm>
              <a:off x="6419900" y="42516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0" name="Google Shape;7250;p25"/>
            <p:cNvSpPr/>
            <p:nvPr/>
          </p:nvSpPr>
          <p:spPr>
            <a:xfrm>
              <a:off x="6443250" y="42516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1" name="Google Shape;7251;p25"/>
            <p:cNvSpPr/>
            <p:nvPr/>
          </p:nvSpPr>
          <p:spPr>
            <a:xfrm>
              <a:off x="6466550" y="42516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2" name="Google Shape;7252;p25"/>
            <p:cNvSpPr/>
            <p:nvPr/>
          </p:nvSpPr>
          <p:spPr>
            <a:xfrm>
              <a:off x="6487275" y="4251675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3" name="Google Shape;7253;p25"/>
            <p:cNvSpPr/>
            <p:nvPr/>
          </p:nvSpPr>
          <p:spPr>
            <a:xfrm>
              <a:off x="6513250" y="42516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4" name="Google Shape;7254;p25"/>
            <p:cNvSpPr/>
            <p:nvPr/>
          </p:nvSpPr>
          <p:spPr>
            <a:xfrm>
              <a:off x="5976675" y="42316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5" name="Google Shape;7255;p25"/>
            <p:cNvSpPr/>
            <p:nvPr/>
          </p:nvSpPr>
          <p:spPr>
            <a:xfrm>
              <a:off x="5999975" y="42316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6" name="Google Shape;7256;p25"/>
            <p:cNvSpPr/>
            <p:nvPr/>
          </p:nvSpPr>
          <p:spPr>
            <a:xfrm>
              <a:off x="6023325" y="42316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7" name="Google Shape;7257;p25"/>
            <p:cNvSpPr/>
            <p:nvPr/>
          </p:nvSpPr>
          <p:spPr>
            <a:xfrm>
              <a:off x="6046675" y="42316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8" name="Google Shape;7258;p25"/>
            <p:cNvSpPr/>
            <p:nvPr/>
          </p:nvSpPr>
          <p:spPr>
            <a:xfrm>
              <a:off x="6067350" y="4231650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9" name="Google Shape;7259;p25"/>
            <p:cNvSpPr/>
            <p:nvPr/>
          </p:nvSpPr>
          <p:spPr>
            <a:xfrm>
              <a:off x="6093325" y="42316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0" name="Google Shape;7260;p25"/>
            <p:cNvSpPr/>
            <p:nvPr/>
          </p:nvSpPr>
          <p:spPr>
            <a:xfrm>
              <a:off x="6116650" y="42316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1" name="Google Shape;7261;p25"/>
            <p:cNvSpPr/>
            <p:nvPr/>
          </p:nvSpPr>
          <p:spPr>
            <a:xfrm>
              <a:off x="6139975" y="42316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2" name="Google Shape;7262;p25"/>
            <p:cNvSpPr/>
            <p:nvPr/>
          </p:nvSpPr>
          <p:spPr>
            <a:xfrm>
              <a:off x="6160650" y="423165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3" name="Google Shape;7263;p25"/>
            <p:cNvSpPr/>
            <p:nvPr/>
          </p:nvSpPr>
          <p:spPr>
            <a:xfrm>
              <a:off x="6186625" y="42316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4" name="Google Shape;7264;p25"/>
            <p:cNvSpPr/>
            <p:nvPr/>
          </p:nvSpPr>
          <p:spPr>
            <a:xfrm>
              <a:off x="6209950" y="42316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5" name="Google Shape;7265;p25"/>
            <p:cNvSpPr/>
            <p:nvPr/>
          </p:nvSpPr>
          <p:spPr>
            <a:xfrm>
              <a:off x="6233275" y="42316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6" name="Google Shape;7266;p25"/>
            <p:cNvSpPr/>
            <p:nvPr/>
          </p:nvSpPr>
          <p:spPr>
            <a:xfrm>
              <a:off x="6256600" y="42316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7" name="Google Shape;7267;p25"/>
            <p:cNvSpPr/>
            <p:nvPr/>
          </p:nvSpPr>
          <p:spPr>
            <a:xfrm>
              <a:off x="6279950" y="42316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8" name="Google Shape;7268;p25"/>
            <p:cNvSpPr/>
            <p:nvPr/>
          </p:nvSpPr>
          <p:spPr>
            <a:xfrm>
              <a:off x="6303250" y="42316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9" name="Google Shape;7269;p25"/>
            <p:cNvSpPr/>
            <p:nvPr/>
          </p:nvSpPr>
          <p:spPr>
            <a:xfrm>
              <a:off x="6323950" y="423165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0" name="Google Shape;7270;p25"/>
            <p:cNvSpPr/>
            <p:nvPr/>
          </p:nvSpPr>
          <p:spPr>
            <a:xfrm>
              <a:off x="6349900" y="42316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1" name="Google Shape;7271;p25"/>
            <p:cNvSpPr/>
            <p:nvPr/>
          </p:nvSpPr>
          <p:spPr>
            <a:xfrm>
              <a:off x="6373250" y="42316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2" name="Google Shape;7272;p25"/>
            <p:cNvSpPr/>
            <p:nvPr/>
          </p:nvSpPr>
          <p:spPr>
            <a:xfrm>
              <a:off x="6396600" y="42316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3" name="Google Shape;7273;p25"/>
            <p:cNvSpPr/>
            <p:nvPr/>
          </p:nvSpPr>
          <p:spPr>
            <a:xfrm>
              <a:off x="6419900" y="42316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4" name="Google Shape;7274;p25"/>
            <p:cNvSpPr/>
            <p:nvPr/>
          </p:nvSpPr>
          <p:spPr>
            <a:xfrm>
              <a:off x="6443250" y="42316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5" name="Google Shape;7275;p25"/>
            <p:cNvSpPr/>
            <p:nvPr/>
          </p:nvSpPr>
          <p:spPr>
            <a:xfrm>
              <a:off x="6466550" y="42316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6" name="Google Shape;7276;p25"/>
            <p:cNvSpPr/>
            <p:nvPr/>
          </p:nvSpPr>
          <p:spPr>
            <a:xfrm>
              <a:off x="6487275" y="4231650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7" name="Google Shape;7277;p25"/>
            <p:cNvSpPr/>
            <p:nvPr/>
          </p:nvSpPr>
          <p:spPr>
            <a:xfrm>
              <a:off x="6513250" y="42316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8" name="Google Shape;7278;p25"/>
            <p:cNvSpPr/>
            <p:nvPr/>
          </p:nvSpPr>
          <p:spPr>
            <a:xfrm>
              <a:off x="5953325" y="4211650"/>
              <a:ext cx="15650" cy="15600"/>
            </a:xfrm>
            <a:custGeom>
              <a:rect b="b" l="l" r="r" t="t"/>
              <a:pathLst>
                <a:path extrusionOk="0" h="624" w="626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9" name="Google Shape;7279;p25"/>
            <p:cNvSpPr/>
            <p:nvPr/>
          </p:nvSpPr>
          <p:spPr>
            <a:xfrm>
              <a:off x="5976675" y="4211650"/>
              <a:ext cx="15625" cy="15600"/>
            </a:xfrm>
            <a:custGeom>
              <a:rect b="b" l="l" r="r" t="t"/>
              <a:pathLst>
                <a:path extrusionOk="0" h="624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0" name="Google Shape;7280;p25"/>
            <p:cNvSpPr/>
            <p:nvPr/>
          </p:nvSpPr>
          <p:spPr>
            <a:xfrm>
              <a:off x="5999975" y="4211650"/>
              <a:ext cx="15650" cy="15600"/>
            </a:xfrm>
            <a:custGeom>
              <a:rect b="b" l="l" r="r" t="t"/>
              <a:pathLst>
                <a:path extrusionOk="0" h="624" w="626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1" name="Google Shape;7281;p25"/>
            <p:cNvSpPr/>
            <p:nvPr/>
          </p:nvSpPr>
          <p:spPr>
            <a:xfrm>
              <a:off x="6023325" y="4211650"/>
              <a:ext cx="15625" cy="15600"/>
            </a:xfrm>
            <a:custGeom>
              <a:rect b="b" l="l" r="r" t="t"/>
              <a:pathLst>
                <a:path extrusionOk="0" h="624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2" name="Google Shape;7282;p25"/>
            <p:cNvSpPr/>
            <p:nvPr/>
          </p:nvSpPr>
          <p:spPr>
            <a:xfrm>
              <a:off x="6046675" y="4211650"/>
              <a:ext cx="15625" cy="15600"/>
            </a:xfrm>
            <a:custGeom>
              <a:rect b="b" l="l" r="r" t="t"/>
              <a:pathLst>
                <a:path extrusionOk="0" h="624" w="625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3" name="Google Shape;7283;p25"/>
            <p:cNvSpPr/>
            <p:nvPr/>
          </p:nvSpPr>
          <p:spPr>
            <a:xfrm>
              <a:off x="6067350" y="4211650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4" name="Google Shape;7284;p25"/>
            <p:cNvSpPr/>
            <p:nvPr/>
          </p:nvSpPr>
          <p:spPr>
            <a:xfrm>
              <a:off x="6093325" y="4211650"/>
              <a:ext cx="15625" cy="15600"/>
            </a:xfrm>
            <a:custGeom>
              <a:rect b="b" l="l" r="r" t="t"/>
              <a:pathLst>
                <a:path extrusionOk="0" h="624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5" name="Google Shape;7285;p25"/>
            <p:cNvSpPr/>
            <p:nvPr/>
          </p:nvSpPr>
          <p:spPr>
            <a:xfrm>
              <a:off x="6116650" y="4211650"/>
              <a:ext cx="15650" cy="15600"/>
            </a:xfrm>
            <a:custGeom>
              <a:rect b="b" l="l" r="r" t="t"/>
              <a:pathLst>
                <a:path extrusionOk="0" h="624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6" name="Google Shape;7286;p25"/>
            <p:cNvSpPr/>
            <p:nvPr/>
          </p:nvSpPr>
          <p:spPr>
            <a:xfrm>
              <a:off x="6139975" y="4211650"/>
              <a:ext cx="15625" cy="15600"/>
            </a:xfrm>
            <a:custGeom>
              <a:rect b="b" l="l" r="r" t="t"/>
              <a:pathLst>
                <a:path extrusionOk="0" h="624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7" name="Google Shape;7287;p25"/>
            <p:cNvSpPr/>
            <p:nvPr/>
          </p:nvSpPr>
          <p:spPr>
            <a:xfrm>
              <a:off x="6160650" y="4211650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8" name="Google Shape;7288;p25"/>
            <p:cNvSpPr/>
            <p:nvPr/>
          </p:nvSpPr>
          <p:spPr>
            <a:xfrm>
              <a:off x="6186625" y="4211650"/>
              <a:ext cx="15625" cy="15600"/>
            </a:xfrm>
            <a:custGeom>
              <a:rect b="b" l="l" r="r" t="t"/>
              <a:pathLst>
                <a:path extrusionOk="0" h="624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9" name="Google Shape;7289;p25"/>
            <p:cNvSpPr/>
            <p:nvPr/>
          </p:nvSpPr>
          <p:spPr>
            <a:xfrm>
              <a:off x="6209950" y="4211650"/>
              <a:ext cx="15650" cy="15600"/>
            </a:xfrm>
            <a:custGeom>
              <a:rect b="b" l="l" r="r" t="t"/>
              <a:pathLst>
                <a:path extrusionOk="0" h="624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0" name="Google Shape;7290;p25"/>
            <p:cNvSpPr/>
            <p:nvPr/>
          </p:nvSpPr>
          <p:spPr>
            <a:xfrm>
              <a:off x="6233275" y="4211650"/>
              <a:ext cx="15625" cy="15600"/>
            </a:xfrm>
            <a:custGeom>
              <a:rect b="b" l="l" r="r" t="t"/>
              <a:pathLst>
                <a:path extrusionOk="0" h="624" w="625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1" name="Google Shape;7291;p25"/>
            <p:cNvSpPr/>
            <p:nvPr/>
          </p:nvSpPr>
          <p:spPr>
            <a:xfrm>
              <a:off x="6256600" y="4211650"/>
              <a:ext cx="15650" cy="15600"/>
            </a:xfrm>
            <a:custGeom>
              <a:rect b="b" l="l" r="r" t="t"/>
              <a:pathLst>
                <a:path extrusionOk="0" h="624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2" name="Google Shape;7292;p25"/>
            <p:cNvSpPr/>
            <p:nvPr/>
          </p:nvSpPr>
          <p:spPr>
            <a:xfrm>
              <a:off x="6279950" y="4211650"/>
              <a:ext cx="15650" cy="15600"/>
            </a:xfrm>
            <a:custGeom>
              <a:rect b="b" l="l" r="r" t="t"/>
              <a:pathLst>
                <a:path extrusionOk="0" h="624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3" name="Google Shape;7293;p25"/>
            <p:cNvSpPr/>
            <p:nvPr/>
          </p:nvSpPr>
          <p:spPr>
            <a:xfrm>
              <a:off x="6303250" y="4211650"/>
              <a:ext cx="15650" cy="15600"/>
            </a:xfrm>
            <a:custGeom>
              <a:rect b="b" l="l" r="r" t="t"/>
              <a:pathLst>
                <a:path extrusionOk="0" h="624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4" name="Google Shape;7294;p25"/>
            <p:cNvSpPr/>
            <p:nvPr/>
          </p:nvSpPr>
          <p:spPr>
            <a:xfrm>
              <a:off x="6323950" y="4211650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5" name="Google Shape;7295;p25"/>
            <p:cNvSpPr/>
            <p:nvPr/>
          </p:nvSpPr>
          <p:spPr>
            <a:xfrm>
              <a:off x="6349900" y="4211650"/>
              <a:ext cx="15650" cy="15600"/>
            </a:xfrm>
            <a:custGeom>
              <a:rect b="b" l="l" r="r" t="t"/>
              <a:pathLst>
                <a:path extrusionOk="0" h="624" w="626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6" name="Google Shape;7296;p25"/>
            <p:cNvSpPr/>
            <p:nvPr/>
          </p:nvSpPr>
          <p:spPr>
            <a:xfrm>
              <a:off x="6373250" y="4211650"/>
              <a:ext cx="15650" cy="15600"/>
            </a:xfrm>
            <a:custGeom>
              <a:rect b="b" l="l" r="r" t="t"/>
              <a:pathLst>
                <a:path extrusionOk="0" h="624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7" name="Google Shape;7297;p25"/>
            <p:cNvSpPr/>
            <p:nvPr/>
          </p:nvSpPr>
          <p:spPr>
            <a:xfrm>
              <a:off x="6396600" y="4211650"/>
              <a:ext cx="15625" cy="15600"/>
            </a:xfrm>
            <a:custGeom>
              <a:rect b="b" l="l" r="r" t="t"/>
              <a:pathLst>
                <a:path extrusionOk="0" h="624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8" name="Google Shape;7298;p25"/>
            <p:cNvSpPr/>
            <p:nvPr/>
          </p:nvSpPr>
          <p:spPr>
            <a:xfrm>
              <a:off x="6419900" y="4211650"/>
              <a:ext cx="15650" cy="15600"/>
            </a:xfrm>
            <a:custGeom>
              <a:rect b="b" l="l" r="r" t="t"/>
              <a:pathLst>
                <a:path extrusionOk="0" h="624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9" name="Google Shape;7299;p25"/>
            <p:cNvSpPr/>
            <p:nvPr/>
          </p:nvSpPr>
          <p:spPr>
            <a:xfrm>
              <a:off x="6443250" y="4211650"/>
              <a:ext cx="15625" cy="15600"/>
            </a:xfrm>
            <a:custGeom>
              <a:rect b="b" l="l" r="r" t="t"/>
              <a:pathLst>
                <a:path extrusionOk="0" h="624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0" name="Google Shape;7300;p25"/>
            <p:cNvSpPr/>
            <p:nvPr/>
          </p:nvSpPr>
          <p:spPr>
            <a:xfrm>
              <a:off x="6466550" y="4211650"/>
              <a:ext cx="15650" cy="15600"/>
            </a:xfrm>
            <a:custGeom>
              <a:rect b="b" l="l" r="r" t="t"/>
              <a:pathLst>
                <a:path extrusionOk="0" h="624" w="626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1" name="Google Shape;7301;p25"/>
            <p:cNvSpPr/>
            <p:nvPr/>
          </p:nvSpPr>
          <p:spPr>
            <a:xfrm>
              <a:off x="6487275" y="4211650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2" name="Google Shape;7302;p25"/>
            <p:cNvSpPr/>
            <p:nvPr/>
          </p:nvSpPr>
          <p:spPr>
            <a:xfrm>
              <a:off x="6513250" y="4211650"/>
              <a:ext cx="15625" cy="15600"/>
            </a:xfrm>
            <a:custGeom>
              <a:rect b="b" l="l" r="r" t="t"/>
              <a:pathLst>
                <a:path extrusionOk="0" h="624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3" name="Google Shape;7303;p25"/>
            <p:cNvSpPr/>
            <p:nvPr/>
          </p:nvSpPr>
          <p:spPr>
            <a:xfrm>
              <a:off x="5953325" y="41916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4" name="Google Shape;7304;p25"/>
            <p:cNvSpPr/>
            <p:nvPr/>
          </p:nvSpPr>
          <p:spPr>
            <a:xfrm>
              <a:off x="5976675" y="41916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5" name="Google Shape;7305;p25"/>
            <p:cNvSpPr/>
            <p:nvPr/>
          </p:nvSpPr>
          <p:spPr>
            <a:xfrm>
              <a:off x="5999975" y="41916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6" name="Google Shape;7306;p25"/>
            <p:cNvSpPr/>
            <p:nvPr/>
          </p:nvSpPr>
          <p:spPr>
            <a:xfrm>
              <a:off x="6023325" y="41916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7" name="Google Shape;7307;p25"/>
            <p:cNvSpPr/>
            <p:nvPr/>
          </p:nvSpPr>
          <p:spPr>
            <a:xfrm>
              <a:off x="6046675" y="41916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8" name="Google Shape;7308;p25"/>
            <p:cNvSpPr/>
            <p:nvPr/>
          </p:nvSpPr>
          <p:spPr>
            <a:xfrm>
              <a:off x="6067350" y="4191600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9" name="Google Shape;7309;p25"/>
            <p:cNvSpPr/>
            <p:nvPr/>
          </p:nvSpPr>
          <p:spPr>
            <a:xfrm>
              <a:off x="6093325" y="41916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0" name="Google Shape;7310;p25"/>
            <p:cNvSpPr/>
            <p:nvPr/>
          </p:nvSpPr>
          <p:spPr>
            <a:xfrm>
              <a:off x="6116650" y="41916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1" name="Google Shape;7311;p25"/>
            <p:cNvSpPr/>
            <p:nvPr/>
          </p:nvSpPr>
          <p:spPr>
            <a:xfrm>
              <a:off x="6139975" y="41916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2" name="Google Shape;7312;p25"/>
            <p:cNvSpPr/>
            <p:nvPr/>
          </p:nvSpPr>
          <p:spPr>
            <a:xfrm>
              <a:off x="6160650" y="4191600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3" name="Google Shape;7313;p25"/>
            <p:cNvSpPr/>
            <p:nvPr/>
          </p:nvSpPr>
          <p:spPr>
            <a:xfrm>
              <a:off x="6186625" y="41916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4" name="Google Shape;7314;p25"/>
            <p:cNvSpPr/>
            <p:nvPr/>
          </p:nvSpPr>
          <p:spPr>
            <a:xfrm>
              <a:off x="6209950" y="41916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5" name="Google Shape;7315;p25"/>
            <p:cNvSpPr/>
            <p:nvPr/>
          </p:nvSpPr>
          <p:spPr>
            <a:xfrm>
              <a:off x="6233275" y="41916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6" name="Google Shape;7316;p25"/>
            <p:cNvSpPr/>
            <p:nvPr/>
          </p:nvSpPr>
          <p:spPr>
            <a:xfrm>
              <a:off x="6256600" y="41916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7" name="Google Shape;7317;p25"/>
            <p:cNvSpPr/>
            <p:nvPr/>
          </p:nvSpPr>
          <p:spPr>
            <a:xfrm>
              <a:off x="6279950" y="41916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8" name="Google Shape;7318;p25"/>
            <p:cNvSpPr/>
            <p:nvPr/>
          </p:nvSpPr>
          <p:spPr>
            <a:xfrm>
              <a:off x="6303250" y="41916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9" name="Google Shape;7319;p25"/>
            <p:cNvSpPr/>
            <p:nvPr/>
          </p:nvSpPr>
          <p:spPr>
            <a:xfrm>
              <a:off x="6323950" y="4191600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0" name="Google Shape;7320;p25"/>
            <p:cNvSpPr/>
            <p:nvPr/>
          </p:nvSpPr>
          <p:spPr>
            <a:xfrm>
              <a:off x="6349900" y="41916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1" name="Google Shape;7321;p25"/>
            <p:cNvSpPr/>
            <p:nvPr/>
          </p:nvSpPr>
          <p:spPr>
            <a:xfrm>
              <a:off x="6373250" y="41916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2" name="Google Shape;7322;p25"/>
            <p:cNvSpPr/>
            <p:nvPr/>
          </p:nvSpPr>
          <p:spPr>
            <a:xfrm>
              <a:off x="6396600" y="41916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3" name="Google Shape;7323;p25"/>
            <p:cNvSpPr/>
            <p:nvPr/>
          </p:nvSpPr>
          <p:spPr>
            <a:xfrm>
              <a:off x="6419900" y="41916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4" name="Google Shape;7324;p25"/>
            <p:cNvSpPr/>
            <p:nvPr/>
          </p:nvSpPr>
          <p:spPr>
            <a:xfrm>
              <a:off x="6443250" y="41916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5" name="Google Shape;7325;p25"/>
            <p:cNvSpPr/>
            <p:nvPr/>
          </p:nvSpPr>
          <p:spPr>
            <a:xfrm>
              <a:off x="6466550" y="41916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6" name="Google Shape;7326;p25"/>
            <p:cNvSpPr/>
            <p:nvPr/>
          </p:nvSpPr>
          <p:spPr>
            <a:xfrm>
              <a:off x="6487275" y="4191600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7" name="Google Shape;7327;p25"/>
            <p:cNvSpPr/>
            <p:nvPr/>
          </p:nvSpPr>
          <p:spPr>
            <a:xfrm>
              <a:off x="6513250" y="41916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8" name="Google Shape;7328;p25"/>
            <p:cNvSpPr/>
            <p:nvPr/>
          </p:nvSpPr>
          <p:spPr>
            <a:xfrm>
              <a:off x="5953325" y="41716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9" name="Google Shape;7329;p25"/>
            <p:cNvSpPr/>
            <p:nvPr/>
          </p:nvSpPr>
          <p:spPr>
            <a:xfrm>
              <a:off x="5976675" y="41716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0" name="Google Shape;7330;p25"/>
            <p:cNvSpPr/>
            <p:nvPr/>
          </p:nvSpPr>
          <p:spPr>
            <a:xfrm>
              <a:off x="5999975" y="41716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1" name="Google Shape;7331;p25"/>
            <p:cNvSpPr/>
            <p:nvPr/>
          </p:nvSpPr>
          <p:spPr>
            <a:xfrm>
              <a:off x="6023325" y="41716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2" name="Google Shape;7332;p25"/>
            <p:cNvSpPr/>
            <p:nvPr/>
          </p:nvSpPr>
          <p:spPr>
            <a:xfrm>
              <a:off x="6046675" y="41716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3" name="Google Shape;7333;p25"/>
            <p:cNvSpPr/>
            <p:nvPr/>
          </p:nvSpPr>
          <p:spPr>
            <a:xfrm>
              <a:off x="6067350" y="4171600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4" name="Google Shape;7334;p25"/>
            <p:cNvSpPr/>
            <p:nvPr/>
          </p:nvSpPr>
          <p:spPr>
            <a:xfrm>
              <a:off x="6093325" y="41716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5" name="Google Shape;7335;p25"/>
            <p:cNvSpPr/>
            <p:nvPr/>
          </p:nvSpPr>
          <p:spPr>
            <a:xfrm>
              <a:off x="6116650" y="41716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6" name="Google Shape;7336;p25"/>
            <p:cNvSpPr/>
            <p:nvPr/>
          </p:nvSpPr>
          <p:spPr>
            <a:xfrm>
              <a:off x="6139975" y="41716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7" name="Google Shape;7337;p25"/>
            <p:cNvSpPr/>
            <p:nvPr/>
          </p:nvSpPr>
          <p:spPr>
            <a:xfrm>
              <a:off x="6160650" y="4171600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8" name="Google Shape;7338;p25"/>
            <p:cNvSpPr/>
            <p:nvPr/>
          </p:nvSpPr>
          <p:spPr>
            <a:xfrm>
              <a:off x="6186625" y="41716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9" name="Google Shape;7339;p25"/>
            <p:cNvSpPr/>
            <p:nvPr/>
          </p:nvSpPr>
          <p:spPr>
            <a:xfrm>
              <a:off x="6209950" y="41716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0" name="Google Shape;7340;p25"/>
            <p:cNvSpPr/>
            <p:nvPr/>
          </p:nvSpPr>
          <p:spPr>
            <a:xfrm>
              <a:off x="6233275" y="41716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1" name="Google Shape;7341;p25"/>
            <p:cNvSpPr/>
            <p:nvPr/>
          </p:nvSpPr>
          <p:spPr>
            <a:xfrm>
              <a:off x="6256600" y="41716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2" name="Google Shape;7342;p25"/>
            <p:cNvSpPr/>
            <p:nvPr/>
          </p:nvSpPr>
          <p:spPr>
            <a:xfrm>
              <a:off x="6279950" y="41716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3" name="Google Shape;7343;p25"/>
            <p:cNvSpPr/>
            <p:nvPr/>
          </p:nvSpPr>
          <p:spPr>
            <a:xfrm>
              <a:off x="6303250" y="41716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4" name="Google Shape;7344;p25"/>
            <p:cNvSpPr/>
            <p:nvPr/>
          </p:nvSpPr>
          <p:spPr>
            <a:xfrm>
              <a:off x="6323950" y="4171600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5" name="Google Shape;7345;p25"/>
            <p:cNvSpPr/>
            <p:nvPr/>
          </p:nvSpPr>
          <p:spPr>
            <a:xfrm>
              <a:off x="6349900" y="41716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6" name="Google Shape;7346;p25"/>
            <p:cNvSpPr/>
            <p:nvPr/>
          </p:nvSpPr>
          <p:spPr>
            <a:xfrm>
              <a:off x="6373250" y="41716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7" name="Google Shape;7347;p25"/>
            <p:cNvSpPr/>
            <p:nvPr/>
          </p:nvSpPr>
          <p:spPr>
            <a:xfrm>
              <a:off x="6396600" y="41716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8" name="Google Shape;7348;p25"/>
            <p:cNvSpPr/>
            <p:nvPr/>
          </p:nvSpPr>
          <p:spPr>
            <a:xfrm>
              <a:off x="6419900" y="41716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9" name="Google Shape;7349;p25"/>
            <p:cNvSpPr/>
            <p:nvPr/>
          </p:nvSpPr>
          <p:spPr>
            <a:xfrm>
              <a:off x="6443250" y="41716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0" name="Google Shape;7350;p25"/>
            <p:cNvSpPr/>
            <p:nvPr/>
          </p:nvSpPr>
          <p:spPr>
            <a:xfrm>
              <a:off x="6466550" y="41716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1" name="Google Shape;7351;p25"/>
            <p:cNvSpPr/>
            <p:nvPr/>
          </p:nvSpPr>
          <p:spPr>
            <a:xfrm>
              <a:off x="6487275" y="4171600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2" name="Google Shape;7352;p25"/>
            <p:cNvSpPr/>
            <p:nvPr/>
          </p:nvSpPr>
          <p:spPr>
            <a:xfrm>
              <a:off x="6513250" y="41716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3" name="Google Shape;7353;p25"/>
            <p:cNvSpPr/>
            <p:nvPr/>
          </p:nvSpPr>
          <p:spPr>
            <a:xfrm>
              <a:off x="5953325" y="41515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4" name="Google Shape;7354;p25"/>
            <p:cNvSpPr/>
            <p:nvPr/>
          </p:nvSpPr>
          <p:spPr>
            <a:xfrm>
              <a:off x="5976675" y="41515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5" name="Google Shape;7355;p25"/>
            <p:cNvSpPr/>
            <p:nvPr/>
          </p:nvSpPr>
          <p:spPr>
            <a:xfrm>
              <a:off x="5930025" y="41515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6" name="Google Shape;7356;p25"/>
            <p:cNvSpPr/>
            <p:nvPr/>
          </p:nvSpPr>
          <p:spPr>
            <a:xfrm>
              <a:off x="5999975" y="41515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7" name="Google Shape;7357;p25"/>
            <p:cNvSpPr/>
            <p:nvPr/>
          </p:nvSpPr>
          <p:spPr>
            <a:xfrm>
              <a:off x="6023325" y="41515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8" name="Google Shape;7358;p25"/>
            <p:cNvSpPr/>
            <p:nvPr/>
          </p:nvSpPr>
          <p:spPr>
            <a:xfrm>
              <a:off x="6046675" y="41515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9" name="Google Shape;7359;p25"/>
            <p:cNvSpPr/>
            <p:nvPr/>
          </p:nvSpPr>
          <p:spPr>
            <a:xfrm>
              <a:off x="6067350" y="4151575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0" name="Google Shape;7360;p25"/>
            <p:cNvSpPr/>
            <p:nvPr/>
          </p:nvSpPr>
          <p:spPr>
            <a:xfrm>
              <a:off x="6093325" y="41515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1" name="Google Shape;7361;p25"/>
            <p:cNvSpPr/>
            <p:nvPr/>
          </p:nvSpPr>
          <p:spPr>
            <a:xfrm>
              <a:off x="6116650" y="41515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2" name="Google Shape;7362;p25"/>
            <p:cNvSpPr/>
            <p:nvPr/>
          </p:nvSpPr>
          <p:spPr>
            <a:xfrm>
              <a:off x="6139975" y="41515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3" name="Google Shape;7363;p25"/>
            <p:cNvSpPr/>
            <p:nvPr/>
          </p:nvSpPr>
          <p:spPr>
            <a:xfrm>
              <a:off x="6160650" y="4151575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4" name="Google Shape;7364;p25"/>
            <p:cNvSpPr/>
            <p:nvPr/>
          </p:nvSpPr>
          <p:spPr>
            <a:xfrm>
              <a:off x="6186625" y="41515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5" name="Google Shape;7365;p25"/>
            <p:cNvSpPr/>
            <p:nvPr/>
          </p:nvSpPr>
          <p:spPr>
            <a:xfrm>
              <a:off x="6209950" y="41515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6" name="Google Shape;7366;p25"/>
            <p:cNvSpPr/>
            <p:nvPr/>
          </p:nvSpPr>
          <p:spPr>
            <a:xfrm>
              <a:off x="6233275" y="41515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7" name="Google Shape;7367;p25"/>
            <p:cNvSpPr/>
            <p:nvPr/>
          </p:nvSpPr>
          <p:spPr>
            <a:xfrm>
              <a:off x="6256600" y="41515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8" name="Google Shape;7368;p25"/>
            <p:cNvSpPr/>
            <p:nvPr/>
          </p:nvSpPr>
          <p:spPr>
            <a:xfrm>
              <a:off x="6279950" y="41515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9" name="Google Shape;7369;p25"/>
            <p:cNvSpPr/>
            <p:nvPr/>
          </p:nvSpPr>
          <p:spPr>
            <a:xfrm>
              <a:off x="6303250" y="41515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0" name="Google Shape;7370;p25"/>
            <p:cNvSpPr/>
            <p:nvPr/>
          </p:nvSpPr>
          <p:spPr>
            <a:xfrm>
              <a:off x="6323950" y="4151575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1" name="Google Shape;7371;p25"/>
            <p:cNvSpPr/>
            <p:nvPr/>
          </p:nvSpPr>
          <p:spPr>
            <a:xfrm>
              <a:off x="6349900" y="41515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2" name="Google Shape;7372;p25"/>
            <p:cNvSpPr/>
            <p:nvPr/>
          </p:nvSpPr>
          <p:spPr>
            <a:xfrm>
              <a:off x="6373250" y="41515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3" name="Google Shape;7373;p25"/>
            <p:cNvSpPr/>
            <p:nvPr/>
          </p:nvSpPr>
          <p:spPr>
            <a:xfrm>
              <a:off x="6396600" y="41515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4" name="Google Shape;7374;p25"/>
            <p:cNvSpPr/>
            <p:nvPr/>
          </p:nvSpPr>
          <p:spPr>
            <a:xfrm>
              <a:off x="6419900" y="41515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5" name="Google Shape;7375;p25"/>
            <p:cNvSpPr/>
            <p:nvPr/>
          </p:nvSpPr>
          <p:spPr>
            <a:xfrm>
              <a:off x="6443250" y="41515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6" name="Google Shape;7376;p25"/>
            <p:cNvSpPr/>
            <p:nvPr/>
          </p:nvSpPr>
          <p:spPr>
            <a:xfrm>
              <a:off x="6466550" y="41515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7" name="Google Shape;7377;p25"/>
            <p:cNvSpPr/>
            <p:nvPr/>
          </p:nvSpPr>
          <p:spPr>
            <a:xfrm>
              <a:off x="6487275" y="4151575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8" name="Google Shape;7378;p25"/>
            <p:cNvSpPr/>
            <p:nvPr/>
          </p:nvSpPr>
          <p:spPr>
            <a:xfrm>
              <a:off x="6513250" y="41515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9" name="Google Shape;7379;p25"/>
            <p:cNvSpPr/>
            <p:nvPr/>
          </p:nvSpPr>
          <p:spPr>
            <a:xfrm>
              <a:off x="5930025" y="413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0" name="Google Shape;7380;p25"/>
            <p:cNvSpPr/>
            <p:nvPr/>
          </p:nvSpPr>
          <p:spPr>
            <a:xfrm>
              <a:off x="5953325" y="413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1" name="Google Shape;7381;p25"/>
            <p:cNvSpPr/>
            <p:nvPr/>
          </p:nvSpPr>
          <p:spPr>
            <a:xfrm>
              <a:off x="5976675" y="413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2" name="Google Shape;7382;p25"/>
            <p:cNvSpPr/>
            <p:nvPr/>
          </p:nvSpPr>
          <p:spPr>
            <a:xfrm>
              <a:off x="5999975" y="413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3" name="Google Shape;7383;p25"/>
            <p:cNvSpPr/>
            <p:nvPr/>
          </p:nvSpPr>
          <p:spPr>
            <a:xfrm>
              <a:off x="6023325" y="413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4" name="Google Shape;7384;p25"/>
            <p:cNvSpPr/>
            <p:nvPr/>
          </p:nvSpPr>
          <p:spPr>
            <a:xfrm>
              <a:off x="6046675" y="413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5" name="Google Shape;7385;p25"/>
            <p:cNvSpPr/>
            <p:nvPr/>
          </p:nvSpPr>
          <p:spPr>
            <a:xfrm>
              <a:off x="6067350" y="4131575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6" name="Google Shape;7386;p25"/>
            <p:cNvSpPr/>
            <p:nvPr/>
          </p:nvSpPr>
          <p:spPr>
            <a:xfrm>
              <a:off x="6093325" y="413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7" name="Google Shape;7387;p25"/>
            <p:cNvSpPr/>
            <p:nvPr/>
          </p:nvSpPr>
          <p:spPr>
            <a:xfrm>
              <a:off x="6116650" y="413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8" name="Google Shape;7388;p25"/>
            <p:cNvSpPr/>
            <p:nvPr/>
          </p:nvSpPr>
          <p:spPr>
            <a:xfrm>
              <a:off x="6139975" y="413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9" name="Google Shape;7389;p25"/>
            <p:cNvSpPr/>
            <p:nvPr/>
          </p:nvSpPr>
          <p:spPr>
            <a:xfrm>
              <a:off x="6160650" y="4131575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0" name="Google Shape;7390;p25"/>
            <p:cNvSpPr/>
            <p:nvPr/>
          </p:nvSpPr>
          <p:spPr>
            <a:xfrm>
              <a:off x="6186625" y="413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1" name="Google Shape;7391;p25"/>
            <p:cNvSpPr/>
            <p:nvPr/>
          </p:nvSpPr>
          <p:spPr>
            <a:xfrm>
              <a:off x="6209950" y="413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2" name="Google Shape;7392;p25"/>
            <p:cNvSpPr/>
            <p:nvPr/>
          </p:nvSpPr>
          <p:spPr>
            <a:xfrm>
              <a:off x="6233275" y="413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3" name="Google Shape;7393;p25"/>
            <p:cNvSpPr/>
            <p:nvPr/>
          </p:nvSpPr>
          <p:spPr>
            <a:xfrm>
              <a:off x="6256600" y="413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4" name="Google Shape;7394;p25"/>
            <p:cNvSpPr/>
            <p:nvPr/>
          </p:nvSpPr>
          <p:spPr>
            <a:xfrm>
              <a:off x="6279950" y="413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5" name="Google Shape;7395;p25"/>
            <p:cNvSpPr/>
            <p:nvPr/>
          </p:nvSpPr>
          <p:spPr>
            <a:xfrm>
              <a:off x="6303250" y="413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6" name="Google Shape;7396;p25"/>
            <p:cNvSpPr/>
            <p:nvPr/>
          </p:nvSpPr>
          <p:spPr>
            <a:xfrm>
              <a:off x="6323950" y="4131575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7" name="Google Shape;7397;p25"/>
            <p:cNvSpPr/>
            <p:nvPr/>
          </p:nvSpPr>
          <p:spPr>
            <a:xfrm>
              <a:off x="6349900" y="413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8" name="Google Shape;7398;p25"/>
            <p:cNvSpPr/>
            <p:nvPr/>
          </p:nvSpPr>
          <p:spPr>
            <a:xfrm>
              <a:off x="6373250" y="413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9" name="Google Shape;7399;p25"/>
            <p:cNvSpPr/>
            <p:nvPr/>
          </p:nvSpPr>
          <p:spPr>
            <a:xfrm>
              <a:off x="6396600" y="413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0" name="Google Shape;7400;p25"/>
            <p:cNvSpPr/>
            <p:nvPr/>
          </p:nvSpPr>
          <p:spPr>
            <a:xfrm>
              <a:off x="6419900" y="413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1" name="Google Shape;7401;p25"/>
            <p:cNvSpPr/>
            <p:nvPr/>
          </p:nvSpPr>
          <p:spPr>
            <a:xfrm>
              <a:off x="6443250" y="413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2" name="Google Shape;7402;p25"/>
            <p:cNvSpPr/>
            <p:nvPr/>
          </p:nvSpPr>
          <p:spPr>
            <a:xfrm>
              <a:off x="6466550" y="413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3" name="Google Shape;7403;p25"/>
            <p:cNvSpPr/>
            <p:nvPr/>
          </p:nvSpPr>
          <p:spPr>
            <a:xfrm>
              <a:off x="6487275" y="4131575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4" name="Google Shape;7404;p25"/>
            <p:cNvSpPr/>
            <p:nvPr/>
          </p:nvSpPr>
          <p:spPr>
            <a:xfrm>
              <a:off x="6513250" y="413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5" name="Google Shape;7405;p25"/>
            <p:cNvSpPr/>
            <p:nvPr/>
          </p:nvSpPr>
          <p:spPr>
            <a:xfrm>
              <a:off x="5930025" y="411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6" name="Google Shape;7406;p25"/>
            <p:cNvSpPr/>
            <p:nvPr/>
          </p:nvSpPr>
          <p:spPr>
            <a:xfrm>
              <a:off x="5953325" y="411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7" name="Google Shape;7407;p25"/>
            <p:cNvSpPr/>
            <p:nvPr/>
          </p:nvSpPr>
          <p:spPr>
            <a:xfrm>
              <a:off x="5976675" y="411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8" name="Google Shape;7408;p25"/>
            <p:cNvSpPr/>
            <p:nvPr/>
          </p:nvSpPr>
          <p:spPr>
            <a:xfrm>
              <a:off x="5999975" y="411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9" name="Google Shape;7409;p25"/>
            <p:cNvSpPr/>
            <p:nvPr/>
          </p:nvSpPr>
          <p:spPr>
            <a:xfrm>
              <a:off x="6023325" y="411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0" name="Google Shape;7410;p25"/>
            <p:cNvSpPr/>
            <p:nvPr/>
          </p:nvSpPr>
          <p:spPr>
            <a:xfrm>
              <a:off x="6046675" y="411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1" name="Google Shape;7411;p25"/>
            <p:cNvSpPr/>
            <p:nvPr/>
          </p:nvSpPr>
          <p:spPr>
            <a:xfrm>
              <a:off x="6067350" y="4111575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2" name="Google Shape;7412;p25"/>
            <p:cNvSpPr/>
            <p:nvPr/>
          </p:nvSpPr>
          <p:spPr>
            <a:xfrm>
              <a:off x="6093325" y="411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3" name="Google Shape;7413;p25"/>
            <p:cNvSpPr/>
            <p:nvPr/>
          </p:nvSpPr>
          <p:spPr>
            <a:xfrm>
              <a:off x="6116650" y="411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4" name="Google Shape;7414;p25"/>
            <p:cNvSpPr/>
            <p:nvPr/>
          </p:nvSpPr>
          <p:spPr>
            <a:xfrm>
              <a:off x="6139975" y="411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5" name="Google Shape;7415;p25"/>
            <p:cNvSpPr/>
            <p:nvPr/>
          </p:nvSpPr>
          <p:spPr>
            <a:xfrm>
              <a:off x="6160650" y="4111575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6" name="Google Shape;7416;p25"/>
            <p:cNvSpPr/>
            <p:nvPr/>
          </p:nvSpPr>
          <p:spPr>
            <a:xfrm>
              <a:off x="6186625" y="411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7" name="Google Shape;7417;p25"/>
            <p:cNvSpPr/>
            <p:nvPr/>
          </p:nvSpPr>
          <p:spPr>
            <a:xfrm>
              <a:off x="6209950" y="411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8" name="Google Shape;7418;p25"/>
            <p:cNvSpPr/>
            <p:nvPr/>
          </p:nvSpPr>
          <p:spPr>
            <a:xfrm>
              <a:off x="6233275" y="411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9" name="Google Shape;7419;p25"/>
            <p:cNvSpPr/>
            <p:nvPr/>
          </p:nvSpPr>
          <p:spPr>
            <a:xfrm>
              <a:off x="6256600" y="411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0" name="Google Shape;7420;p25"/>
            <p:cNvSpPr/>
            <p:nvPr/>
          </p:nvSpPr>
          <p:spPr>
            <a:xfrm>
              <a:off x="6279950" y="411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1" name="Google Shape;7421;p25"/>
            <p:cNvSpPr/>
            <p:nvPr/>
          </p:nvSpPr>
          <p:spPr>
            <a:xfrm>
              <a:off x="6303250" y="411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2" name="Google Shape;7422;p25"/>
            <p:cNvSpPr/>
            <p:nvPr/>
          </p:nvSpPr>
          <p:spPr>
            <a:xfrm>
              <a:off x="6323950" y="4111575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3" name="Google Shape;7423;p25"/>
            <p:cNvSpPr/>
            <p:nvPr/>
          </p:nvSpPr>
          <p:spPr>
            <a:xfrm>
              <a:off x="6349900" y="411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4" name="Google Shape;7424;p25"/>
            <p:cNvSpPr/>
            <p:nvPr/>
          </p:nvSpPr>
          <p:spPr>
            <a:xfrm>
              <a:off x="6373250" y="411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5" name="Google Shape;7425;p25"/>
            <p:cNvSpPr/>
            <p:nvPr/>
          </p:nvSpPr>
          <p:spPr>
            <a:xfrm>
              <a:off x="6396600" y="411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6" name="Google Shape;7426;p25"/>
            <p:cNvSpPr/>
            <p:nvPr/>
          </p:nvSpPr>
          <p:spPr>
            <a:xfrm>
              <a:off x="6419900" y="411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7" name="Google Shape;7427;p25"/>
            <p:cNvSpPr/>
            <p:nvPr/>
          </p:nvSpPr>
          <p:spPr>
            <a:xfrm>
              <a:off x="6443250" y="411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8" name="Google Shape;7428;p25"/>
            <p:cNvSpPr/>
            <p:nvPr/>
          </p:nvSpPr>
          <p:spPr>
            <a:xfrm>
              <a:off x="6466550" y="411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9" name="Google Shape;7429;p25"/>
            <p:cNvSpPr/>
            <p:nvPr/>
          </p:nvSpPr>
          <p:spPr>
            <a:xfrm>
              <a:off x="6487275" y="4111575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0" name="Google Shape;7430;p25"/>
            <p:cNvSpPr/>
            <p:nvPr/>
          </p:nvSpPr>
          <p:spPr>
            <a:xfrm>
              <a:off x="6513250" y="411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1" name="Google Shape;7431;p25"/>
            <p:cNvSpPr/>
            <p:nvPr/>
          </p:nvSpPr>
          <p:spPr>
            <a:xfrm>
              <a:off x="5930025" y="40915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2" name="Google Shape;7432;p25"/>
            <p:cNvSpPr/>
            <p:nvPr/>
          </p:nvSpPr>
          <p:spPr>
            <a:xfrm>
              <a:off x="5953325" y="40915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3" name="Google Shape;7433;p25"/>
            <p:cNvSpPr/>
            <p:nvPr/>
          </p:nvSpPr>
          <p:spPr>
            <a:xfrm>
              <a:off x="5976675" y="40915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4" name="Google Shape;7434;p25"/>
            <p:cNvSpPr/>
            <p:nvPr/>
          </p:nvSpPr>
          <p:spPr>
            <a:xfrm>
              <a:off x="5999975" y="40915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5" name="Google Shape;7435;p25"/>
            <p:cNvSpPr/>
            <p:nvPr/>
          </p:nvSpPr>
          <p:spPr>
            <a:xfrm>
              <a:off x="6023325" y="40915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6" name="Google Shape;7436;p25"/>
            <p:cNvSpPr/>
            <p:nvPr/>
          </p:nvSpPr>
          <p:spPr>
            <a:xfrm>
              <a:off x="6046675" y="40915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7" name="Google Shape;7437;p25"/>
            <p:cNvSpPr/>
            <p:nvPr/>
          </p:nvSpPr>
          <p:spPr>
            <a:xfrm>
              <a:off x="6067350" y="4091550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8" name="Google Shape;7438;p25"/>
            <p:cNvSpPr/>
            <p:nvPr/>
          </p:nvSpPr>
          <p:spPr>
            <a:xfrm>
              <a:off x="6093325" y="40915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9" name="Google Shape;7439;p25"/>
            <p:cNvSpPr/>
            <p:nvPr/>
          </p:nvSpPr>
          <p:spPr>
            <a:xfrm>
              <a:off x="6116650" y="40915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0" name="Google Shape;7440;p25"/>
            <p:cNvSpPr/>
            <p:nvPr/>
          </p:nvSpPr>
          <p:spPr>
            <a:xfrm>
              <a:off x="6139975" y="40915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1" name="Google Shape;7441;p25"/>
            <p:cNvSpPr/>
            <p:nvPr/>
          </p:nvSpPr>
          <p:spPr>
            <a:xfrm>
              <a:off x="6160650" y="409155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2" name="Google Shape;7442;p25"/>
            <p:cNvSpPr/>
            <p:nvPr/>
          </p:nvSpPr>
          <p:spPr>
            <a:xfrm>
              <a:off x="6186625" y="40915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3" name="Google Shape;7443;p25"/>
            <p:cNvSpPr/>
            <p:nvPr/>
          </p:nvSpPr>
          <p:spPr>
            <a:xfrm>
              <a:off x="6209950" y="40915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4" name="Google Shape;7444;p25"/>
            <p:cNvSpPr/>
            <p:nvPr/>
          </p:nvSpPr>
          <p:spPr>
            <a:xfrm>
              <a:off x="6233275" y="40915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5" name="Google Shape;7445;p25"/>
            <p:cNvSpPr/>
            <p:nvPr/>
          </p:nvSpPr>
          <p:spPr>
            <a:xfrm>
              <a:off x="6256600" y="40915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6" name="Google Shape;7446;p25"/>
            <p:cNvSpPr/>
            <p:nvPr/>
          </p:nvSpPr>
          <p:spPr>
            <a:xfrm>
              <a:off x="6279950" y="40915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7" name="Google Shape;7447;p25"/>
            <p:cNvSpPr/>
            <p:nvPr/>
          </p:nvSpPr>
          <p:spPr>
            <a:xfrm>
              <a:off x="6303250" y="40915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8" name="Google Shape;7448;p25"/>
            <p:cNvSpPr/>
            <p:nvPr/>
          </p:nvSpPr>
          <p:spPr>
            <a:xfrm>
              <a:off x="6323950" y="409155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9" name="Google Shape;7449;p25"/>
            <p:cNvSpPr/>
            <p:nvPr/>
          </p:nvSpPr>
          <p:spPr>
            <a:xfrm>
              <a:off x="6349900" y="40915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0" name="Google Shape;7450;p25"/>
            <p:cNvSpPr/>
            <p:nvPr/>
          </p:nvSpPr>
          <p:spPr>
            <a:xfrm>
              <a:off x="6373250" y="40915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1" name="Google Shape;7451;p25"/>
            <p:cNvSpPr/>
            <p:nvPr/>
          </p:nvSpPr>
          <p:spPr>
            <a:xfrm>
              <a:off x="6396600" y="40915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2" name="Google Shape;7452;p25"/>
            <p:cNvSpPr/>
            <p:nvPr/>
          </p:nvSpPr>
          <p:spPr>
            <a:xfrm>
              <a:off x="6419900" y="40915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3" name="Google Shape;7453;p25"/>
            <p:cNvSpPr/>
            <p:nvPr/>
          </p:nvSpPr>
          <p:spPr>
            <a:xfrm>
              <a:off x="6443250" y="40915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4" name="Google Shape;7454;p25"/>
            <p:cNvSpPr/>
            <p:nvPr/>
          </p:nvSpPr>
          <p:spPr>
            <a:xfrm>
              <a:off x="6466550" y="40915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5" name="Google Shape;7455;p25"/>
            <p:cNvSpPr/>
            <p:nvPr/>
          </p:nvSpPr>
          <p:spPr>
            <a:xfrm>
              <a:off x="6487275" y="4091550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6" name="Google Shape;7456;p25"/>
            <p:cNvSpPr/>
            <p:nvPr/>
          </p:nvSpPr>
          <p:spPr>
            <a:xfrm>
              <a:off x="6513250" y="40915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7" name="Google Shape;7457;p25"/>
            <p:cNvSpPr/>
            <p:nvPr/>
          </p:nvSpPr>
          <p:spPr>
            <a:xfrm>
              <a:off x="5930025" y="40715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8" name="Google Shape;7458;p25"/>
            <p:cNvSpPr/>
            <p:nvPr/>
          </p:nvSpPr>
          <p:spPr>
            <a:xfrm>
              <a:off x="5953325" y="40715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9" name="Google Shape;7459;p25"/>
            <p:cNvSpPr/>
            <p:nvPr/>
          </p:nvSpPr>
          <p:spPr>
            <a:xfrm>
              <a:off x="5976675" y="40715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0" name="Google Shape;7460;p25"/>
            <p:cNvSpPr/>
            <p:nvPr/>
          </p:nvSpPr>
          <p:spPr>
            <a:xfrm>
              <a:off x="5999975" y="40715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1" name="Google Shape;7461;p25"/>
            <p:cNvSpPr/>
            <p:nvPr/>
          </p:nvSpPr>
          <p:spPr>
            <a:xfrm>
              <a:off x="6023325" y="40715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2" name="Google Shape;7462;p25"/>
            <p:cNvSpPr/>
            <p:nvPr/>
          </p:nvSpPr>
          <p:spPr>
            <a:xfrm>
              <a:off x="6046675" y="40715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3" name="Google Shape;7463;p25"/>
            <p:cNvSpPr/>
            <p:nvPr/>
          </p:nvSpPr>
          <p:spPr>
            <a:xfrm>
              <a:off x="6067350" y="4071550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4" name="Google Shape;7464;p25"/>
            <p:cNvSpPr/>
            <p:nvPr/>
          </p:nvSpPr>
          <p:spPr>
            <a:xfrm>
              <a:off x="6093325" y="40715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5" name="Google Shape;7465;p25"/>
            <p:cNvSpPr/>
            <p:nvPr/>
          </p:nvSpPr>
          <p:spPr>
            <a:xfrm>
              <a:off x="6116650" y="40715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6" name="Google Shape;7466;p25"/>
            <p:cNvSpPr/>
            <p:nvPr/>
          </p:nvSpPr>
          <p:spPr>
            <a:xfrm>
              <a:off x="6139975" y="40715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7" name="Google Shape;7467;p25"/>
            <p:cNvSpPr/>
            <p:nvPr/>
          </p:nvSpPr>
          <p:spPr>
            <a:xfrm>
              <a:off x="6160650" y="407155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8" name="Google Shape;7468;p25"/>
            <p:cNvSpPr/>
            <p:nvPr/>
          </p:nvSpPr>
          <p:spPr>
            <a:xfrm>
              <a:off x="6186625" y="40715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9" name="Google Shape;7469;p25"/>
            <p:cNvSpPr/>
            <p:nvPr/>
          </p:nvSpPr>
          <p:spPr>
            <a:xfrm>
              <a:off x="6209950" y="40715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0" name="Google Shape;7470;p25"/>
            <p:cNvSpPr/>
            <p:nvPr/>
          </p:nvSpPr>
          <p:spPr>
            <a:xfrm>
              <a:off x="6233275" y="40715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1" name="Google Shape;7471;p25"/>
            <p:cNvSpPr/>
            <p:nvPr/>
          </p:nvSpPr>
          <p:spPr>
            <a:xfrm>
              <a:off x="6256600" y="40715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2" name="Google Shape;7472;p25"/>
            <p:cNvSpPr/>
            <p:nvPr/>
          </p:nvSpPr>
          <p:spPr>
            <a:xfrm>
              <a:off x="6279950" y="40715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3" name="Google Shape;7473;p25"/>
            <p:cNvSpPr/>
            <p:nvPr/>
          </p:nvSpPr>
          <p:spPr>
            <a:xfrm>
              <a:off x="6303250" y="40715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4" name="Google Shape;7474;p25"/>
            <p:cNvSpPr/>
            <p:nvPr/>
          </p:nvSpPr>
          <p:spPr>
            <a:xfrm>
              <a:off x="6323950" y="4071550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5" name="Google Shape;7475;p25"/>
            <p:cNvSpPr/>
            <p:nvPr/>
          </p:nvSpPr>
          <p:spPr>
            <a:xfrm>
              <a:off x="6349900" y="40715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6" name="Google Shape;7476;p25"/>
            <p:cNvSpPr/>
            <p:nvPr/>
          </p:nvSpPr>
          <p:spPr>
            <a:xfrm>
              <a:off x="6373250" y="40715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7" name="Google Shape;7477;p25"/>
            <p:cNvSpPr/>
            <p:nvPr/>
          </p:nvSpPr>
          <p:spPr>
            <a:xfrm>
              <a:off x="6396600" y="40715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8" name="Google Shape;7478;p25"/>
            <p:cNvSpPr/>
            <p:nvPr/>
          </p:nvSpPr>
          <p:spPr>
            <a:xfrm>
              <a:off x="6419900" y="40715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9" name="Google Shape;7479;p25"/>
            <p:cNvSpPr/>
            <p:nvPr/>
          </p:nvSpPr>
          <p:spPr>
            <a:xfrm>
              <a:off x="6443250" y="40715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0" name="Google Shape;7480;p25"/>
            <p:cNvSpPr/>
            <p:nvPr/>
          </p:nvSpPr>
          <p:spPr>
            <a:xfrm>
              <a:off x="6466550" y="40715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1" name="Google Shape;7481;p25"/>
            <p:cNvSpPr/>
            <p:nvPr/>
          </p:nvSpPr>
          <p:spPr>
            <a:xfrm>
              <a:off x="6487275" y="4071550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2" name="Google Shape;7482;p25"/>
            <p:cNvSpPr/>
            <p:nvPr/>
          </p:nvSpPr>
          <p:spPr>
            <a:xfrm>
              <a:off x="6513250" y="40715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3" name="Google Shape;7483;p25"/>
            <p:cNvSpPr/>
            <p:nvPr/>
          </p:nvSpPr>
          <p:spPr>
            <a:xfrm>
              <a:off x="5930025" y="405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4" name="Google Shape;7484;p25"/>
            <p:cNvSpPr/>
            <p:nvPr/>
          </p:nvSpPr>
          <p:spPr>
            <a:xfrm>
              <a:off x="5953325" y="405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5" name="Google Shape;7485;p25"/>
            <p:cNvSpPr/>
            <p:nvPr/>
          </p:nvSpPr>
          <p:spPr>
            <a:xfrm>
              <a:off x="5976675" y="405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6" name="Google Shape;7486;p25"/>
            <p:cNvSpPr/>
            <p:nvPr/>
          </p:nvSpPr>
          <p:spPr>
            <a:xfrm>
              <a:off x="5999975" y="405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7" name="Google Shape;7487;p25"/>
            <p:cNvSpPr/>
            <p:nvPr/>
          </p:nvSpPr>
          <p:spPr>
            <a:xfrm>
              <a:off x="6023325" y="405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8" name="Google Shape;7488;p25"/>
            <p:cNvSpPr/>
            <p:nvPr/>
          </p:nvSpPr>
          <p:spPr>
            <a:xfrm>
              <a:off x="6046675" y="405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9" name="Google Shape;7489;p25"/>
            <p:cNvSpPr/>
            <p:nvPr/>
          </p:nvSpPr>
          <p:spPr>
            <a:xfrm>
              <a:off x="6067350" y="4051525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0" name="Google Shape;7490;p25"/>
            <p:cNvSpPr/>
            <p:nvPr/>
          </p:nvSpPr>
          <p:spPr>
            <a:xfrm>
              <a:off x="6093325" y="405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1" name="Google Shape;7491;p25"/>
            <p:cNvSpPr/>
            <p:nvPr/>
          </p:nvSpPr>
          <p:spPr>
            <a:xfrm>
              <a:off x="6116650" y="405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2" name="Google Shape;7492;p25"/>
            <p:cNvSpPr/>
            <p:nvPr/>
          </p:nvSpPr>
          <p:spPr>
            <a:xfrm>
              <a:off x="6139975" y="405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3" name="Google Shape;7493;p25"/>
            <p:cNvSpPr/>
            <p:nvPr/>
          </p:nvSpPr>
          <p:spPr>
            <a:xfrm>
              <a:off x="6160650" y="4051525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4" name="Google Shape;7494;p25"/>
            <p:cNvSpPr/>
            <p:nvPr/>
          </p:nvSpPr>
          <p:spPr>
            <a:xfrm>
              <a:off x="6186625" y="405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5" name="Google Shape;7495;p25"/>
            <p:cNvSpPr/>
            <p:nvPr/>
          </p:nvSpPr>
          <p:spPr>
            <a:xfrm>
              <a:off x="6209950" y="405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6" name="Google Shape;7496;p25"/>
            <p:cNvSpPr/>
            <p:nvPr/>
          </p:nvSpPr>
          <p:spPr>
            <a:xfrm>
              <a:off x="6233275" y="405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7" name="Google Shape;7497;p25"/>
            <p:cNvSpPr/>
            <p:nvPr/>
          </p:nvSpPr>
          <p:spPr>
            <a:xfrm>
              <a:off x="6256600" y="405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8" name="Google Shape;7498;p25"/>
            <p:cNvSpPr/>
            <p:nvPr/>
          </p:nvSpPr>
          <p:spPr>
            <a:xfrm>
              <a:off x="6279950" y="405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9" name="Google Shape;7499;p25"/>
            <p:cNvSpPr/>
            <p:nvPr/>
          </p:nvSpPr>
          <p:spPr>
            <a:xfrm>
              <a:off x="6303250" y="405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0" name="Google Shape;7500;p25"/>
            <p:cNvSpPr/>
            <p:nvPr/>
          </p:nvSpPr>
          <p:spPr>
            <a:xfrm>
              <a:off x="6323950" y="4051525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1" name="Google Shape;7501;p25"/>
            <p:cNvSpPr/>
            <p:nvPr/>
          </p:nvSpPr>
          <p:spPr>
            <a:xfrm>
              <a:off x="6349900" y="405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2" name="Google Shape;7502;p25"/>
            <p:cNvSpPr/>
            <p:nvPr/>
          </p:nvSpPr>
          <p:spPr>
            <a:xfrm>
              <a:off x="6373250" y="405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3" name="Google Shape;7503;p25"/>
            <p:cNvSpPr/>
            <p:nvPr/>
          </p:nvSpPr>
          <p:spPr>
            <a:xfrm>
              <a:off x="6396600" y="405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4" name="Google Shape;7504;p25"/>
            <p:cNvSpPr/>
            <p:nvPr/>
          </p:nvSpPr>
          <p:spPr>
            <a:xfrm>
              <a:off x="6419900" y="405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5" name="Google Shape;7505;p25"/>
            <p:cNvSpPr/>
            <p:nvPr/>
          </p:nvSpPr>
          <p:spPr>
            <a:xfrm>
              <a:off x="6443250" y="405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6" name="Google Shape;7506;p25"/>
            <p:cNvSpPr/>
            <p:nvPr/>
          </p:nvSpPr>
          <p:spPr>
            <a:xfrm>
              <a:off x="6466550" y="405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7" name="Google Shape;7507;p25"/>
            <p:cNvSpPr/>
            <p:nvPr/>
          </p:nvSpPr>
          <p:spPr>
            <a:xfrm>
              <a:off x="6487275" y="4051525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8" name="Google Shape;7508;p25"/>
            <p:cNvSpPr/>
            <p:nvPr/>
          </p:nvSpPr>
          <p:spPr>
            <a:xfrm>
              <a:off x="6513250" y="405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9" name="Google Shape;7509;p25"/>
            <p:cNvSpPr/>
            <p:nvPr/>
          </p:nvSpPr>
          <p:spPr>
            <a:xfrm>
              <a:off x="5953325" y="403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0" name="Google Shape;7510;p25"/>
            <p:cNvSpPr/>
            <p:nvPr/>
          </p:nvSpPr>
          <p:spPr>
            <a:xfrm>
              <a:off x="5976675" y="403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1" name="Google Shape;7511;p25"/>
            <p:cNvSpPr/>
            <p:nvPr/>
          </p:nvSpPr>
          <p:spPr>
            <a:xfrm>
              <a:off x="5930025" y="403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2" name="Google Shape;7512;p25"/>
            <p:cNvSpPr/>
            <p:nvPr/>
          </p:nvSpPr>
          <p:spPr>
            <a:xfrm>
              <a:off x="5999975" y="403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3" name="Google Shape;7513;p25"/>
            <p:cNvSpPr/>
            <p:nvPr/>
          </p:nvSpPr>
          <p:spPr>
            <a:xfrm>
              <a:off x="6023325" y="403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4" name="Google Shape;7514;p25"/>
            <p:cNvSpPr/>
            <p:nvPr/>
          </p:nvSpPr>
          <p:spPr>
            <a:xfrm>
              <a:off x="6046675" y="403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5" name="Google Shape;7515;p25"/>
            <p:cNvSpPr/>
            <p:nvPr/>
          </p:nvSpPr>
          <p:spPr>
            <a:xfrm>
              <a:off x="6067350" y="4031525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6" name="Google Shape;7516;p25"/>
            <p:cNvSpPr/>
            <p:nvPr/>
          </p:nvSpPr>
          <p:spPr>
            <a:xfrm>
              <a:off x="6093325" y="403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7" name="Google Shape;7517;p25"/>
            <p:cNvSpPr/>
            <p:nvPr/>
          </p:nvSpPr>
          <p:spPr>
            <a:xfrm>
              <a:off x="6116650" y="403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8" name="Google Shape;7518;p25"/>
            <p:cNvSpPr/>
            <p:nvPr/>
          </p:nvSpPr>
          <p:spPr>
            <a:xfrm>
              <a:off x="6139975" y="403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9" name="Google Shape;7519;p25"/>
            <p:cNvSpPr/>
            <p:nvPr/>
          </p:nvSpPr>
          <p:spPr>
            <a:xfrm>
              <a:off x="6160650" y="4031525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0" name="Google Shape;7520;p25"/>
            <p:cNvSpPr/>
            <p:nvPr/>
          </p:nvSpPr>
          <p:spPr>
            <a:xfrm>
              <a:off x="6186625" y="403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1" name="Google Shape;7521;p25"/>
            <p:cNvSpPr/>
            <p:nvPr/>
          </p:nvSpPr>
          <p:spPr>
            <a:xfrm>
              <a:off x="6209950" y="403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2" name="Google Shape;7522;p25"/>
            <p:cNvSpPr/>
            <p:nvPr/>
          </p:nvSpPr>
          <p:spPr>
            <a:xfrm>
              <a:off x="6233275" y="403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3" name="Google Shape;7523;p25"/>
            <p:cNvSpPr/>
            <p:nvPr/>
          </p:nvSpPr>
          <p:spPr>
            <a:xfrm>
              <a:off x="6256600" y="403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4" name="Google Shape;7524;p25"/>
            <p:cNvSpPr/>
            <p:nvPr/>
          </p:nvSpPr>
          <p:spPr>
            <a:xfrm>
              <a:off x="6279950" y="403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5" name="Google Shape;7525;p25"/>
            <p:cNvSpPr/>
            <p:nvPr/>
          </p:nvSpPr>
          <p:spPr>
            <a:xfrm>
              <a:off x="6303250" y="403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6" name="Google Shape;7526;p25"/>
            <p:cNvSpPr/>
            <p:nvPr/>
          </p:nvSpPr>
          <p:spPr>
            <a:xfrm>
              <a:off x="6323950" y="4031525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7" name="Google Shape;7527;p25"/>
            <p:cNvSpPr/>
            <p:nvPr/>
          </p:nvSpPr>
          <p:spPr>
            <a:xfrm>
              <a:off x="6349900" y="403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8" name="Google Shape;7528;p25"/>
            <p:cNvSpPr/>
            <p:nvPr/>
          </p:nvSpPr>
          <p:spPr>
            <a:xfrm>
              <a:off x="6373250" y="403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9" name="Google Shape;7529;p25"/>
            <p:cNvSpPr/>
            <p:nvPr/>
          </p:nvSpPr>
          <p:spPr>
            <a:xfrm>
              <a:off x="6396600" y="403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0" name="Google Shape;7530;p25"/>
            <p:cNvSpPr/>
            <p:nvPr/>
          </p:nvSpPr>
          <p:spPr>
            <a:xfrm>
              <a:off x="6419900" y="403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1" name="Google Shape;7531;p25"/>
            <p:cNvSpPr/>
            <p:nvPr/>
          </p:nvSpPr>
          <p:spPr>
            <a:xfrm>
              <a:off x="6443250" y="403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2" name="Google Shape;7532;p25"/>
            <p:cNvSpPr/>
            <p:nvPr/>
          </p:nvSpPr>
          <p:spPr>
            <a:xfrm>
              <a:off x="6466550" y="403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3" name="Google Shape;7533;p25"/>
            <p:cNvSpPr/>
            <p:nvPr/>
          </p:nvSpPr>
          <p:spPr>
            <a:xfrm>
              <a:off x="6487275" y="4031525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4" name="Google Shape;7534;p25"/>
            <p:cNvSpPr/>
            <p:nvPr/>
          </p:nvSpPr>
          <p:spPr>
            <a:xfrm>
              <a:off x="6513250" y="403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5" name="Google Shape;7535;p25"/>
            <p:cNvSpPr/>
            <p:nvPr/>
          </p:nvSpPr>
          <p:spPr>
            <a:xfrm>
              <a:off x="5953325" y="40115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6" name="Google Shape;7536;p25"/>
            <p:cNvSpPr/>
            <p:nvPr/>
          </p:nvSpPr>
          <p:spPr>
            <a:xfrm>
              <a:off x="5976675" y="40115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7" name="Google Shape;7537;p25"/>
            <p:cNvSpPr/>
            <p:nvPr/>
          </p:nvSpPr>
          <p:spPr>
            <a:xfrm>
              <a:off x="5999975" y="40115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8" name="Google Shape;7538;p25"/>
            <p:cNvSpPr/>
            <p:nvPr/>
          </p:nvSpPr>
          <p:spPr>
            <a:xfrm>
              <a:off x="6023325" y="40115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9" name="Google Shape;7539;p25"/>
            <p:cNvSpPr/>
            <p:nvPr/>
          </p:nvSpPr>
          <p:spPr>
            <a:xfrm>
              <a:off x="6046675" y="40115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0" name="Google Shape;7540;p25"/>
            <p:cNvSpPr/>
            <p:nvPr/>
          </p:nvSpPr>
          <p:spPr>
            <a:xfrm>
              <a:off x="6067350" y="4011525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1" name="Google Shape;7541;p25"/>
            <p:cNvSpPr/>
            <p:nvPr/>
          </p:nvSpPr>
          <p:spPr>
            <a:xfrm>
              <a:off x="6093325" y="40115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2" name="Google Shape;7542;p25"/>
            <p:cNvSpPr/>
            <p:nvPr/>
          </p:nvSpPr>
          <p:spPr>
            <a:xfrm>
              <a:off x="6116650" y="40115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3" name="Google Shape;7543;p25"/>
            <p:cNvSpPr/>
            <p:nvPr/>
          </p:nvSpPr>
          <p:spPr>
            <a:xfrm>
              <a:off x="6139975" y="40115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4" name="Google Shape;7544;p25"/>
            <p:cNvSpPr/>
            <p:nvPr/>
          </p:nvSpPr>
          <p:spPr>
            <a:xfrm>
              <a:off x="6160650" y="4011525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5" name="Google Shape;7545;p25"/>
            <p:cNvSpPr/>
            <p:nvPr/>
          </p:nvSpPr>
          <p:spPr>
            <a:xfrm>
              <a:off x="6186625" y="40115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6" name="Google Shape;7546;p25"/>
            <p:cNvSpPr/>
            <p:nvPr/>
          </p:nvSpPr>
          <p:spPr>
            <a:xfrm>
              <a:off x="6209950" y="40115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7" name="Google Shape;7547;p25"/>
            <p:cNvSpPr/>
            <p:nvPr/>
          </p:nvSpPr>
          <p:spPr>
            <a:xfrm>
              <a:off x="6233275" y="40115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8" name="Google Shape;7548;p25"/>
            <p:cNvSpPr/>
            <p:nvPr/>
          </p:nvSpPr>
          <p:spPr>
            <a:xfrm>
              <a:off x="6256600" y="40115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9" name="Google Shape;7549;p25"/>
            <p:cNvSpPr/>
            <p:nvPr/>
          </p:nvSpPr>
          <p:spPr>
            <a:xfrm>
              <a:off x="6279950" y="40115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0" name="Google Shape;7550;p25"/>
            <p:cNvSpPr/>
            <p:nvPr/>
          </p:nvSpPr>
          <p:spPr>
            <a:xfrm>
              <a:off x="6303250" y="40115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1" name="Google Shape;7551;p25"/>
            <p:cNvSpPr/>
            <p:nvPr/>
          </p:nvSpPr>
          <p:spPr>
            <a:xfrm>
              <a:off x="6323950" y="4011525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2" name="Google Shape;7552;p25"/>
            <p:cNvSpPr/>
            <p:nvPr/>
          </p:nvSpPr>
          <p:spPr>
            <a:xfrm>
              <a:off x="6349900" y="40115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3" name="Google Shape;7553;p25"/>
            <p:cNvSpPr/>
            <p:nvPr/>
          </p:nvSpPr>
          <p:spPr>
            <a:xfrm>
              <a:off x="6373250" y="40115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4" name="Google Shape;7554;p25"/>
            <p:cNvSpPr/>
            <p:nvPr/>
          </p:nvSpPr>
          <p:spPr>
            <a:xfrm>
              <a:off x="6396600" y="40115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5" name="Google Shape;7555;p25"/>
            <p:cNvSpPr/>
            <p:nvPr/>
          </p:nvSpPr>
          <p:spPr>
            <a:xfrm>
              <a:off x="6419900" y="40115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6" name="Google Shape;7556;p25"/>
            <p:cNvSpPr/>
            <p:nvPr/>
          </p:nvSpPr>
          <p:spPr>
            <a:xfrm>
              <a:off x="6443250" y="40115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7" name="Google Shape;7557;p25"/>
            <p:cNvSpPr/>
            <p:nvPr/>
          </p:nvSpPr>
          <p:spPr>
            <a:xfrm>
              <a:off x="6466550" y="40115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8" name="Google Shape;7558;p25"/>
            <p:cNvSpPr/>
            <p:nvPr/>
          </p:nvSpPr>
          <p:spPr>
            <a:xfrm>
              <a:off x="6487275" y="4011525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9" name="Google Shape;7559;p25"/>
            <p:cNvSpPr/>
            <p:nvPr/>
          </p:nvSpPr>
          <p:spPr>
            <a:xfrm>
              <a:off x="6513250" y="40115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0" name="Google Shape;7560;p25"/>
            <p:cNvSpPr/>
            <p:nvPr/>
          </p:nvSpPr>
          <p:spPr>
            <a:xfrm>
              <a:off x="5953325" y="399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1" name="Google Shape;7561;p25"/>
            <p:cNvSpPr/>
            <p:nvPr/>
          </p:nvSpPr>
          <p:spPr>
            <a:xfrm>
              <a:off x="5976675" y="399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2" name="Google Shape;7562;p25"/>
            <p:cNvSpPr/>
            <p:nvPr/>
          </p:nvSpPr>
          <p:spPr>
            <a:xfrm>
              <a:off x="5999975" y="399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3" name="Google Shape;7563;p25"/>
            <p:cNvSpPr/>
            <p:nvPr/>
          </p:nvSpPr>
          <p:spPr>
            <a:xfrm>
              <a:off x="6023325" y="399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4" name="Google Shape;7564;p25"/>
            <p:cNvSpPr/>
            <p:nvPr/>
          </p:nvSpPr>
          <p:spPr>
            <a:xfrm>
              <a:off x="6046675" y="399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5" name="Google Shape;7565;p25"/>
            <p:cNvSpPr/>
            <p:nvPr/>
          </p:nvSpPr>
          <p:spPr>
            <a:xfrm>
              <a:off x="6067350" y="3991500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6" name="Google Shape;7566;p25"/>
            <p:cNvSpPr/>
            <p:nvPr/>
          </p:nvSpPr>
          <p:spPr>
            <a:xfrm>
              <a:off x="6093325" y="399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7" name="Google Shape;7567;p25"/>
            <p:cNvSpPr/>
            <p:nvPr/>
          </p:nvSpPr>
          <p:spPr>
            <a:xfrm>
              <a:off x="6116650" y="399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8" name="Google Shape;7568;p25"/>
            <p:cNvSpPr/>
            <p:nvPr/>
          </p:nvSpPr>
          <p:spPr>
            <a:xfrm>
              <a:off x="6139975" y="399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9" name="Google Shape;7569;p25"/>
            <p:cNvSpPr/>
            <p:nvPr/>
          </p:nvSpPr>
          <p:spPr>
            <a:xfrm>
              <a:off x="6160650" y="399150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0" name="Google Shape;7570;p25"/>
            <p:cNvSpPr/>
            <p:nvPr/>
          </p:nvSpPr>
          <p:spPr>
            <a:xfrm>
              <a:off x="6186625" y="399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1" name="Google Shape;7571;p25"/>
            <p:cNvSpPr/>
            <p:nvPr/>
          </p:nvSpPr>
          <p:spPr>
            <a:xfrm>
              <a:off x="6209950" y="399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2" name="Google Shape;7572;p25"/>
            <p:cNvSpPr/>
            <p:nvPr/>
          </p:nvSpPr>
          <p:spPr>
            <a:xfrm>
              <a:off x="6233275" y="399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3" name="Google Shape;7573;p25"/>
            <p:cNvSpPr/>
            <p:nvPr/>
          </p:nvSpPr>
          <p:spPr>
            <a:xfrm>
              <a:off x="6256600" y="399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4" name="Google Shape;7574;p25"/>
            <p:cNvSpPr/>
            <p:nvPr/>
          </p:nvSpPr>
          <p:spPr>
            <a:xfrm>
              <a:off x="6279950" y="399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5" name="Google Shape;7575;p25"/>
            <p:cNvSpPr/>
            <p:nvPr/>
          </p:nvSpPr>
          <p:spPr>
            <a:xfrm>
              <a:off x="6303250" y="399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6" name="Google Shape;7576;p25"/>
            <p:cNvSpPr/>
            <p:nvPr/>
          </p:nvSpPr>
          <p:spPr>
            <a:xfrm>
              <a:off x="6323950" y="399150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7" name="Google Shape;7577;p25"/>
            <p:cNvSpPr/>
            <p:nvPr/>
          </p:nvSpPr>
          <p:spPr>
            <a:xfrm>
              <a:off x="6349900" y="399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8" name="Google Shape;7578;p25"/>
            <p:cNvSpPr/>
            <p:nvPr/>
          </p:nvSpPr>
          <p:spPr>
            <a:xfrm>
              <a:off x="6373250" y="399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9" name="Google Shape;7579;p25"/>
            <p:cNvSpPr/>
            <p:nvPr/>
          </p:nvSpPr>
          <p:spPr>
            <a:xfrm>
              <a:off x="6396600" y="399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0" name="Google Shape;7580;p25"/>
            <p:cNvSpPr/>
            <p:nvPr/>
          </p:nvSpPr>
          <p:spPr>
            <a:xfrm>
              <a:off x="6419900" y="399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1" name="Google Shape;7581;p25"/>
            <p:cNvSpPr/>
            <p:nvPr/>
          </p:nvSpPr>
          <p:spPr>
            <a:xfrm>
              <a:off x="6443250" y="399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2" name="Google Shape;7582;p25"/>
            <p:cNvSpPr/>
            <p:nvPr/>
          </p:nvSpPr>
          <p:spPr>
            <a:xfrm>
              <a:off x="6466550" y="399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3" name="Google Shape;7583;p25"/>
            <p:cNvSpPr/>
            <p:nvPr/>
          </p:nvSpPr>
          <p:spPr>
            <a:xfrm>
              <a:off x="6487275" y="3991500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4" name="Google Shape;7584;p25"/>
            <p:cNvSpPr/>
            <p:nvPr/>
          </p:nvSpPr>
          <p:spPr>
            <a:xfrm>
              <a:off x="6513250" y="399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5" name="Google Shape;7585;p25"/>
            <p:cNvSpPr/>
            <p:nvPr/>
          </p:nvSpPr>
          <p:spPr>
            <a:xfrm>
              <a:off x="5953325" y="397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6" name="Google Shape;7586;p25"/>
            <p:cNvSpPr/>
            <p:nvPr/>
          </p:nvSpPr>
          <p:spPr>
            <a:xfrm>
              <a:off x="5976675" y="397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7" name="Google Shape;7587;p25"/>
            <p:cNvSpPr/>
            <p:nvPr/>
          </p:nvSpPr>
          <p:spPr>
            <a:xfrm>
              <a:off x="5999975" y="397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8" name="Google Shape;7588;p25"/>
            <p:cNvSpPr/>
            <p:nvPr/>
          </p:nvSpPr>
          <p:spPr>
            <a:xfrm>
              <a:off x="6023325" y="397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9" name="Google Shape;7589;p25"/>
            <p:cNvSpPr/>
            <p:nvPr/>
          </p:nvSpPr>
          <p:spPr>
            <a:xfrm>
              <a:off x="6046675" y="397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0" name="Google Shape;7590;p25"/>
            <p:cNvSpPr/>
            <p:nvPr/>
          </p:nvSpPr>
          <p:spPr>
            <a:xfrm>
              <a:off x="6067350" y="3971475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1" name="Google Shape;7591;p25"/>
            <p:cNvSpPr/>
            <p:nvPr/>
          </p:nvSpPr>
          <p:spPr>
            <a:xfrm>
              <a:off x="6093325" y="397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2" name="Google Shape;7592;p25"/>
            <p:cNvSpPr/>
            <p:nvPr/>
          </p:nvSpPr>
          <p:spPr>
            <a:xfrm>
              <a:off x="6116650" y="397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3" name="Google Shape;7593;p25"/>
            <p:cNvSpPr/>
            <p:nvPr/>
          </p:nvSpPr>
          <p:spPr>
            <a:xfrm>
              <a:off x="6139975" y="397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4" name="Google Shape;7594;p25"/>
            <p:cNvSpPr/>
            <p:nvPr/>
          </p:nvSpPr>
          <p:spPr>
            <a:xfrm>
              <a:off x="6160650" y="3971475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5" name="Google Shape;7595;p25"/>
            <p:cNvSpPr/>
            <p:nvPr/>
          </p:nvSpPr>
          <p:spPr>
            <a:xfrm>
              <a:off x="6186625" y="397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6" name="Google Shape;7596;p25"/>
            <p:cNvSpPr/>
            <p:nvPr/>
          </p:nvSpPr>
          <p:spPr>
            <a:xfrm>
              <a:off x="6209950" y="397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7" name="Google Shape;7597;p25"/>
            <p:cNvSpPr/>
            <p:nvPr/>
          </p:nvSpPr>
          <p:spPr>
            <a:xfrm>
              <a:off x="6233275" y="397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8" name="Google Shape;7598;p25"/>
            <p:cNvSpPr/>
            <p:nvPr/>
          </p:nvSpPr>
          <p:spPr>
            <a:xfrm>
              <a:off x="6256600" y="397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9" name="Google Shape;7599;p25"/>
            <p:cNvSpPr/>
            <p:nvPr/>
          </p:nvSpPr>
          <p:spPr>
            <a:xfrm>
              <a:off x="6279950" y="397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0" name="Google Shape;7600;p25"/>
            <p:cNvSpPr/>
            <p:nvPr/>
          </p:nvSpPr>
          <p:spPr>
            <a:xfrm>
              <a:off x="6303250" y="397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1" name="Google Shape;7601;p25"/>
            <p:cNvSpPr/>
            <p:nvPr/>
          </p:nvSpPr>
          <p:spPr>
            <a:xfrm>
              <a:off x="6323950" y="3971475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2" name="Google Shape;7602;p25"/>
            <p:cNvSpPr/>
            <p:nvPr/>
          </p:nvSpPr>
          <p:spPr>
            <a:xfrm>
              <a:off x="6349900" y="397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3" name="Google Shape;7603;p25"/>
            <p:cNvSpPr/>
            <p:nvPr/>
          </p:nvSpPr>
          <p:spPr>
            <a:xfrm>
              <a:off x="6373250" y="397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4" name="Google Shape;7604;p25"/>
            <p:cNvSpPr/>
            <p:nvPr/>
          </p:nvSpPr>
          <p:spPr>
            <a:xfrm>
              <a:off x="6396600" y="397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5" name="Google Shape;7605;p25"/>
            <p:cNvSpPr/>
            <p:nvPr/>
          </p:nvSpPr>
          <p:spPr>
            <a:xfrm>
              <a:off x="6419900" y="397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6" name="Google Shape;7606;p25"/>
            <p:cNvSpPr/>
            <p:nvPr/>
          </p:nvSpPr>
          <p:spPr>
            <a:xfrm>
              <a:off x="6443250" y="397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7" name="Google Shape;7607;p25"/>
            <p:cNvSpPr/>
            <p:nvPr/>
          </p:nvSpPr>
          <p:spPr>
            <a:xfrm>
              <a:off x="6466550" y="397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8" name="Google Shape;7608;p25"/>
            <p:cNvSpPr/>
            <p:nvPr/>
          </p:nvSpPr>
          <p:spPr>
            <a:xfrm>
              <a:off x="6487275" y="3971475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9" name="Google Shape;7609;p25"/>
            <p:cNvSpPr/>
            <p:nvPr/>
          </p:nvSpPr>
          <p:spPr>
            <a:xfrm>
              <a:off x="6513250" y="397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0" name="Google Shape;7610;p25"/>
            <p:cNvSpPr/>
            <p:nvPr/>
          </p:nvSpPr>
          <p:spPr>
            <a:xfrm>
              <a:off x="5976675" y="39514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1" name="Google Shape;7611;p25"/>
            <p:cNvSpPr/>
            <p:nvPr/>
          </p:nvSpPr>
          <p:spPr>
            <a:xfrm>
              <a:off x="5999975" y="39514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2" name="Google Shape;7612;p25"/>
            <p:cNvSpPr/>
            <p:nvPr/>
          </p:nvSpPr>
          <p:spPr>
            <a:xfrm>
              <a:off x="6023325" y="39514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3" name="Google Shape;7613;p25"/>
            <p:cNvSpPr/>
            <p:nvPr/>
          </p:nvSpPr>
          <p:spPr>
            <a:xfrm>
              <a:off x="6046675" y="39514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4" name="Google Shape;7614;p25"/>
            <p:cNvSpPr/>
            <p:nvPr/>
          </p:nvSpPr>
          <p:spPr>
            <a:xfrm>
              <a:off x="6067350" y="3951500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5" name="Google Shape;7615;p25"/>
            <p:cNvSpPr/>
            <p:nvPr/>
          </p:nvSpPr>
          <p:spPr>
            <a:xfrm>
              <a:off x="6093325" y="39514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6" name="Google Shape;7616;p25"/>
            <p:cNvSpPr/>
            <p:nvPr/>
          </p:nvSpPr>
          <p:spPr>
            <a:xfrm>
              <a:off x="6116650" y="39514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7" name="Google Shape;7617;p25"/>
            <p:cNvSpPr/>
            <p:nvPr/>
          </p:nvSpPr>
          <p:spPr>
            <a:xfrm>
              <a:off x="6139975" y="39514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8" name="Google Shape;7618;p25"/>
            <p:cNvSpPr/>
            <p:nvPr/>
          </p:nvSpPr>
          <p:spPr>
            <a:xfrm>
              <a:off x="6160650" y="3951500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9" name="Google Shape;7619;p25"/>
            <p:cNvSpPr/>
            <p:nvPr/>
          </p:nvSpPr>
          <p:spPr>
            <a:xfrm>
              <a:off x="6186625" y="39514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0" name="Google Shape;7620;p25"/>
            <p:cNvSpPr/>
            <p:nvPr/>
          </p:nvSpPr>
          <p:spPr>
            <a:xfrm>
              <a:off x="6209950" y="39514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1" name="Google Shape;7621;p25"/>
            <p:cNvSpPr/>
            <p:nvPr/>
          </p:nvSpPr>
          <p:spPr>
            <a:xfrm>
              <a:off x="6233275" y="39514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2" name="Google Shape;7622;p25"/>
            <p:cNvSpPr/>
            <p:nvPr/>
          </p:nvSpPr>
          <p:spPr>
            <a:xfrm>
              <a:off x="6256600" y="39514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3" name="Google Shape;7623;p25"/>
            <p:cNvSpPr/>
            <p:nvPr/>
          </p:nvSpPr>
          <p:spPr>
            <a:xfrm>
              <a:off x="6279950" y="39514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4" name="Google Shape;7624;p25"/>
            <p:cNvSpPr/>
            <p:nvPr/>
          </p:nvSpPr>
          <p:spPr>
            <a:xfrm>
              <a:off x="6303250" y="39514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5" name="Google Shape;7625;p25"/>
            <p:cNvSpPr/>
            <p:nvPr/>
          </p:nvSpPr>
          <p:spPr>
            <a:xfrm>
              <a:off x="6323950" y="3951500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6" name="Google Shape;7626;p25"/>
            <p:cNvSpPr/>
            <p:nvPr/>
          </p:nvSpPr>
          <p:spPr>
            <a:xfrm>
              <a:off x="6349900" y="39514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7" name="Google Shape;7627;p25"/>
            <p:cNvSpPr/>
            <p:nvPr/>
          </p:nvSpPr>
          <p:spPr>
            <a:xfrm>
              <a:off x="6373250" y="39514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8" name="Google Shape;7628;p25"/>
            <p:cNvSpPr/>
            <p:nvPr/>
          </p:nvSpPr>
          <p:spPr>
            <a:xfrm>
              <a:off x="6396600" y="39514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9" name="Google Shape;7629;p25"/>
            <p:cNvSpPr/>
            <p:nvPr/>
          </p:nvSpPr>
          <p:spPr>
            <a:xfrm>
              <a:off x="6419900" y="39514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0" name="Google Shape;7630;p25"/>
            <p:cNvSpPr/>
            <p:nvPr/>
          </p:nvSpPr>
          <p:spPr>
            <a:xfrm>
              <a:off x="6443250" y="39514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1" name="Google Shape;7631;p25"/>
            <p:cNvSpPr/>
            <p:nvPr/>
          </p:nvSpPr>
          <p:spPr>
            <a:xfrm>
              <a:off x="6466550" y="39514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2" name="Google Shape;7632;p25"/>
            <p:cNvSpPr/>
            <p:nvPr/>
          </p:nvSpPr>
          <p:spPr>
            <a:xfrm>
              <a:off x="6487275" y="3951500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3" name="Google Shape;7633;p25"/>
            <p:cNvSpPr/>
            <p:nvPr/>
          </p:nvSpPr>
          <p:spPr>
            <a:xfrm>
              <a:off x="6513250" y="39514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4" name="Google Shape;7634;p25"/>
            <p:cNvSpPr/>
            <p:nvPr/>
          </p:nvSpPr>
          <p:spPr>
            <a:xfrm>
              <a:off x="5976675" y="39314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5" name="Google Shape;7635;p25"/>
            <p:cNvSpPr/>
            <p:nvPr/>
          </p:nvSpPr>
          <p:spPr>
            <a:xfrm>
              <a:off x="5999975" y="39314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6" name="Google Shape;7636;p25"/>
            <p:cNvSpPr/>
            <p:nvPr/>
          </p:nvSpPr>
          <p:spPr>
            <a:xfrm>
              <a:off x="6023325" y="39314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7" name="Google Shape;7637;p25"/>
            <p:cNvSpPr/>
            <p:nvPr/>
          </p:nvSpPr>
          <p:spPr>
            <a:xfrm>
              <a:off x="6046675" y="39314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8" name="Google Shape;7638;p25"/>
            <p:cNvSpPr/>
            <p:nvPr/>
          </p:nvSpPr>
          <p:spPr>
            <a:xfrm>
              <a:off x="6067350" y="3931450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9" name="Google Shape;7639;p25"/>
            <p:cNvSpPr/>
            <p:nvPr/>
          </p:nvSpPr>
          <p:spPr>
            <a:xfrm>
              <a:off x="6093325" y="39314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0" name="Google Shape;7640;p25"/>
            <p:cNvSpPr/>
            <p:nvPr/>
          </p:nvSpPr>
          <p:spPr>
            <a:xfrm>
              <a:off x="6116650" y="39314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1" name="Google Shape;7641;p25"/>
            <p:cNvSpPr/>
            <p:nvPr/>
          </p:nvSpPr>
          <p:spPr>
            <a:xfrm>
              <a:off x="6139975" y="39314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2" name="Google Shape;7642;p25"/>
            <p:cNvSpPr/>
            <p:nvPr/>
          </p:nvSpPr>
          <p:spPr>
            <a:xfrm>
              <a:off x="6160650" y="3931450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3" name="Google Shape;7643;p25"/>
            <p:cNvSpPr/>
            <p:nvPr/>
          </p:nvSpPr>
          <p:spPr>
            <a:xfrm>
              <a:off x="6186625" y="39314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4" name="Google Shape;7644;p25"/>
            <p:cNvSpPr/>
            <p:nvPr/>
          </p:nvSpPr>
          <p:spPr>
            <a:xfrm>
              <a:off x="6209950" y="39314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5" name="Google Shape;7645;p25"/>
            <p:cNvSpPr/>
            <p:nvPr/>
          </p:nvSpPr>
          <p:spPr>
            <a:xfrm>
              <a:off x="6233275" y="39314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6" name="Google Shape;7646;p25"/>
            <p:cNvSpPr/>
            <p:nvPr/>
          </p:nvSpPr>
          <p:spPr>
            <a:xfrm>
              <a:off x="6256600" y="39314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7" name="Google Shape;7647;p25"/>
            <p:cNvSpPr/>
            <p:nvPr/>
          </p:nvSpPr>
          <p:spPr>
            <a:xfrm>
              <a:off x="6279950" y="39314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8" name="Google Shape;7648;p25"/>
            <p:cNvSpPr/>
            <p:nvPr/>
          </p:nvSpPr>
          <p:spPr>
            <a:xfrm>
              <a:off x="6303250" y="39314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9" name="Google Shape;7649;p25"/>
            <p:cNvSpPr/>
            <p:nvPr/>
          </p:nvSpPr>
          <p:spPr>
            <a:xfrm>
              <a:off x="6323950" y="3931450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0" name="Google Shape;7650;p25"/>
            <p:cNvSpPr/>
            <p:nvPr/>
          </p:nvSpPr>
          <p:spPr>
            <a:xfrm>
              <a:off x="6349900" y="39314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1" name="Google Shape;7651;p25"/>
            <p:cNvSpPr/>
            <p:nvPr/>
          </p:nvSpPr>
          <p:spPr>
            <a:xfrm>
              <a:off x="6373250" y="39314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2" name="Google Shape;7652;p25"/>
            <p:cNvSpPr/>
            <p:nvPr/>
          </p:nvSpPr>
          <p:spPr>
            <a:xfrm>
              <a:off x="6396600" y="39314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3" name="Google Shape;7653;p25"/>
            <p:cNvSpPr/>
            <p:nvPr/>
          </p:nvSpPr>
          <p:spPr>
            <a:xfrm>
              <a:off x="6419900" y="39314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4" name="Google Shape;7654;p25"/>
            <p:cNvSpPr/>
            <p:nvPr/>
          </p:nvSpPr>
          <p:spPr>
            <a:xfrm>
              <a:off x="6443250" y="39314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5" name="Google Shape;7655;p25"/>
            <p:cNvSpPr/>
            <p:nvPr/>
          </p:nvSpPr>
          <p:spPr>
            <a:xfrm>
              <a:off x="6466550" y="39314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6" name="Google Shape;7656;p25"/>
            <p:cNvSpPr/>
            <p:nvPr/>
          </p:nvSpPr>
          <p:spPr>
            <a:xfrm>
              <a:off x="6487275" y="3931450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7" name="Google Shape;7657;p25"/>
            <p:cNvSpPr/>
            <p:nvPr/>
          </p:nvSpPr>
          <p:spPr>
            <a:xfrm>
              <a:off x="6513250" y="39314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8" name="Google Shape;7658;p25"/>
            <p:cNvSpPr/>
            <p:nvPr/>
          </p:nvSpPr>
          <p:spPr>
            <a:xfrm>
              <a:off x="5999975" y="391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9" name="Google Shape;7659;p25"/>
            <p:cNvSpPr/>
            <p:nvPr/>
          </p:nvSpPr>
          <p:spPr>
            <a:xfrm>
              <a:off x="6023325" y="391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0" name="Google Shape;7660;p25"/>
            <p:cNvSpPr/>
            <p:nvPr/>
          </p:nvSpPr>
          <p:spPr>
            <a:xfrm>
              <a:off x="6046675" y="391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1" name="Google Shape;7661;p25"/>
            <p:cNvSpPr/>
            <p:nvPr/>
          </p:nvSpPr>
          <p:spPr>
            <a:xfrm>
              <a:off x="6067350" y="3911425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2" name="Google Shape;7662;p25"/>
            <p:cNvSpPr/>
            <p:nvPr/>
          </p:nvSpPr>
          <p:spPr>
            <a:xfrm>
              <a:off x="6093325" y="391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3" name="Google Shape;7663;p25"/>
            <p:cNvSpPr/>
            <p:nvPr/>
          </p:nvSpPr>
          <p:spPr>
            <a:xfrm>
              <a:off x="6116650" y="391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4" name="Google Shape;7664;p25"/>
            <p:cNvSpPr/>
            <p:nvPr/>
          </p:nvSpPr>
          <p:spPr>
            <a:xfrm>
              <a:off x="6139975" y="391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5" name="Google Shape;7665;p25"/>
            <p:cNvSpPr/>
            <p:nvPr/>
          </p:nvSpPr>
          <p:spPr>
            <a:xfrm>
              <a:off x="6160650" y="3911425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6" name="Google Shape;7666;p25"/>
            <p:cNvSpPr/>
            <p:nvPr/>
          </p:nvSpPr>
          <p:spPr>
            <a:xfrm>
              <a:off x="6186625" y="391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7" name="Google Shape;7667;p25"/>
            <p:cNvSpPr/>
            <p:nvPr/>
          </p:nvSpPr>
          <p:spPr>
            <a:xfrm>
              <a:off x="6209950" y="391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8" name="Google Shape;7668;p25"/>
            <p:cNvSpPr/>
            <p:nvPr/>
          </p:nvSpPr>
          <p:spPr>
            <a:xfrm>
              <a:off x="6233275" y="391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9" name="Google Shape;7669;p25"/>
            <p:cNvSpPr/>
            <p:nvPr/>
          </p:nvSpPr>
          <p:spPr>
            <a:xfrm>
              <a:off x="6256600" y="391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0" name="Google Shape;7670;p25"/>
            <p:cNvSpPr/>
            <p:nvPr/>
          </p:nvSpPr>
          <p:spPr>
            <a:xfrm>
              <a:off x="6279950" y="391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1" name="Google Shape;7671;p25"/>
            <p:cNvSpPr/>
            <p:nvPr/>
          </p:nvSpPr>
          <p:spPr>
            <a:xfrm>
              <a:off x="6303250" y="391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2" name="Google Shape;7672;p25"/>
            <p:cNvSpPr/>
            <p:nvPr/>
          </p:nvSpPr>
          <p:spPr>
            <a:xfrm>
              <a:off x="6323950" y="3911425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3" name="Google Shape;7673;p25"/>
            <p:cNvSpPr/>
            <p:nvPr/>
          </p:nvSpPr>
          <p:spPr>
            <a:xfrm>
              <a:off x="6349900" y="391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4" name="Google Shape;7674;p25"/>
            <p:cNvSpPr/>
            <p:nvPr/>
          </p:nvSpPr>
          <p:spPr>
            <a:xfrm>
              <a:off x="6373250" y="391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5" name="Google Shape;7675;p25"/>
            <p:cNvSpPr/>
            <p:nvPr/>
          </p:nvSpPr>
          <p:spPr>
            <a:xfrm>
              <a:off x="6396600" y="391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6" name="Google Shape;7676;p25"/>
            <p:cNvSpPr/>
            <p:nvPr/>
          </p:nvSpPr>
          <p:spPr>
            <a:xfrm>
              <a:off x="6419900" y="391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7" name="Google Shape;7677;p25"/>
            <p:cNvSpPr/>
            <p:nvPr/>
          </p:nvSpPr>
          <p:spPr>
            <a:xfrm>
              <a:off x="6443250" y="391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8" name="Google Shape;7678;p25"/>
            <p:cNvSpPr/>
            <p:nvPr/>
          </p:nvSpPr>
          <p:spPr>
            <a:xfrm>
              <a:off x="6466550" y="391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9" name="Google Shape;7679;p25"/>
            <p:cNvSpPr/>
            <p:nvPr/>
          </p:nvSpPr>
          <p:spPr>
            <a:xfrm>
              <a:off x="6487275" y="3911425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0" name="Google Shape;7680;p25"/>
            <p:cNvSpPr/>
            <p:nvPr/>
          </p:nvSpPr>
          <p:spPr>
            <a:xfrm>
              <a:off x="6513250" y="391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1" name="Google Shape;7681;p25"/>
            <p:cNvSpPr/>
            <p:nvPr/>
          </p:nvSpPr>
          <p:spPr>
            <a:xfrm>
              <a:off x="5999975" y="389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2" name="Google Shape;7682;p25"/>
            <p:cNvSpPr/>
            <p:nvPr/>
          </p:nvSpPr>
          <p:spPr>
            <a:xfrm>
              <a:off x="6023325" y="389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3" name="Google Shape;7683;p25"/>
            <p:cNvSpPr/>
            <p:nvPr/>
          </p:nvSpPr>
          <p:spPr>
            <a:xfrm>
              <a:off x="6046675" y="389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4" name="Google Shape;7684;p25"/>
            <p:cNvSpPr/>
            <p:nvPr/>
          </p:nvSpPr>
          <p:spPr>
            <a:xfrm>
              <a:off x="6067350" y="3891425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5" name="Google Shape;7685;p25"/>
            <p:cNvSpPr/>
            <p:nvPr/>
          </p:nvSpPr>
          <p:spPr>
            <a:xfrm>
              <a:off x="6093325" y="389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6" name="Google Shape;7686;p25"/>
            <p:cNvSpPr/>
            <p:nvPr/>
          </p:nvSpPr>
          <p:spPr>
            <a:xfrm>
              <a:off x="6116650" y="389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7" name="Google Shape;7687;p25"/>
            <p:cNvSpPr/>
            <p:nvPr/>
          </p:nvSpPr>
          <p:spPr>
            <a:xfrm>
              <a:off x="6139975" y="389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8" name="Google Shape;7688;p25"/>
            <p:cNvSpPr/>
            <p:nvPr/>
          </p:nvSpPr>
          <p:spPr>
            <a:xfrm>
              <a:off x="6160650" y="3891425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9" name="Google Shape;7689;p25"/>
            <p:cNvSpPr/>
            <p:nvPr/>
          </p:nvSpPr>
          <p:spPr>
            <a:xfrm>
              <a:off x="6186625" y="389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0" name="Google Shape;7690;p25"/>
            <p:cNvSpPr/>
            <p:nvPr/>
          </p:nvSpPr>
          <p:spPr>
            <a:xfrm>
              <a:off x="6209950" y="389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1" name="Google Shape;7691;p25"/>
            <p:cNvSpPr/>
            <p:nvPr/>
          </p:nvSpPr>
          <p:spPr>
            <a:xfrm>
              <a:off x="6233275" y="389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2" name="Google Shape;7692;p25"/>
            <p:cNvSpPr/>
            <p:nvPr/>
          </p:nvSpPr>
          <p:spPr>
            <a:xfrm>
              <a:off x="6256600" y="389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3" name="Google Shape;7693;p25"/>
            <p:cNvSpPr/>
            <p:nvPr/>
          </p:nvSpPr>
          <p:spPr>
            <a:xfrm>
              <a:off x="6279950" y="389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4" name="Google Shape;7694;p25"/>
            <p:cNvSpPr/>
            <p:nvPr/>
          </p:nvSpPr>
          <p:spPr>
            <a:xfrm>
              <a:off x="6303250" y="389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5" name="Google Shape;7695;p25"/>
            <p:cNvSpPr/>
            <p:nvPr/>
          </p:nvSpPr>
          <p:spPr>
            <a:xfrm>
              <a:off x="6323950" y="3891425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6" name="Google Shape;7696;p25"/>
            <p:cNvSpPr/>
            <p:nvPr/>
          </p:nvSpPr>
          <p:spPr>
            <a:xfrm>
              <a:off x="6349900" y="389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7" name="Google Shape;7697;p25"/>
            <p:cNvSpPr/>
            <p:nvPr/>
          </p:nvSpPr>
          <p:spPr>
            <a:xfrm>
              <a:off x="6373250" y="389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8" name="Google Shape;7698;p25"/>
            <p:cNvSpPr/>
            <p:nvPr/>
          </p:nvSpPr>
          <p:spPr>
            <a:xfrm>
              <a:off x="6396600" y="389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9" name="Google Shape;7699;p25"/>
            <p:cNvSpPr/>
            <p:nvPr/>
          </p:nvSpPr>
          <p:spPr>
            <a:xfrm>
              <a:off x="6419900" y="389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0" name="Google Shape;7700;p25"/>
            <p:cNvSpPr/>
            <p:nvPr/>
          </p:nvSpPr>
          <p:spPr>
            <a:xfrm>
              <a:off x="6443250" y="389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1" name="Google Shape;7701;p25"/>
            <p:cNvSpPr/>
            <p:nvPr/>
          </p:nvSpPr>
          <p:spPr>
            <a:xfrm>
              <a:off x="6466550" y="389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2" name="Google Shape;7702;p25"/>
            <p:cNvSpPr/>
            <p:nvPr/>
          </p:nvSpPr>
          <p:spPr>
            <a:xfrm>
              <a:off x="6487275" y="3891425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3" name="Google Shape;7703;p25"/>
            <p:cNvSpPr/>
            <p:nvPr/>
          </p:nvSpPr>
          <p:spPr>
            <a:xfrm>
              <a:off x="6513250" y="389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4" name="Google Shape;7704;p25"/>
            <p:cNvSpPr/>
            <p:nvPr/>
          </p:nvSpPr>
          <p:spPr>
            <a:xfrm>
              <a:off x="6023325" y="38714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5" name="Google Shape;7705;p25"/>
            <p:cNvSpPr/>
            <p:nvPr/>
          </p:nvSpPr>
          <p:spPr>
            <a:xfrm>
              <a:off x="6046675" y="38714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6" name="Google Shape;7706;p25"/>
            <p:cNvSpPr/>
            <p:nvPr/>
          </p:nvSpPr>
          <p:spPr>
            <a:xfrm>
              <a:off x="6067350" y="3871425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7" name="Google Shape;7707;p25"/>
            <p:cNvSpPr/>
            <p:nvPr/>
          </p:nvSpPr>
          <p:spPr>
            <a:xfrm>
              <a:off x="6093325" y="38714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8" name="Google Shape;7708;p25"/>
            <p:cNvSpPr/>
            <p:nvPr/>
          </p:nvSpPr>
          <p:spPr>
            <a:xfrm>
              <a:off x="6116650" y="38714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9" name="Google Shape;7709;p25"/>
            <p:cNvSpPr/>
            <p:nvPr/>
          </p:nvSpPr>
          <p:spPr>
            <a:xfrm>
              <a:off x="6139975" y="38714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0" name="Google Shape;7710;p25"/>
            <p:cNvSpPr/>
            <p:nvPr/>
          </p:nvSpPr>
          <p:spPr>
            <a:xfrm>
              <a:off x="6160650" y="3871425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1" name="Google Shape;7711;p25"/>
            <p:cNvSpPr/>
            <p:nvPr/>
          </p:nvSpPr>
          <p:spPr>
            <a:xfrm>
              <a:off x="6186625" y="38714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2" name="Google Shape;7712;p25"/>
            <p:cNvSpPr/>
            <p:nvPr/>
          </p:nvSpPr>
          <p:spPr>
            <a:xfrm>
              <a:off x="6209950" y="38714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3" name="Google Shape;7713;p25"/>
            <p:cNvSpPr/>
            <p:nvPr/>
          </p:nvSpPr>
          <p:spPr>
            <a:xfrm>
              <a:off x="6233275" y="38714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4" name="Google Shape;7714;p25"/>
            <p:cNvSpPr/>
            <p:nvPr/>
          </p:nvSpPr>
          <p:spPr>
            <a:xfrm>
              <a:off x="6256600" y="38714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5" name="Google Shape;7715;p25"/>
            <p:cNvSpPr/>
            <p:nvPr/>
          </p:nvSpPr>
          <p:spPr>
            <a:xfrm>
              <a:off x="6279950" y="38714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6" name="Google Shape;7716;p25"/>
            <p:cNvSpPr/>
            <p:nvPr/>
          </p:nvSpPr>
          <p:spPr>
            <a:xfrm>
              <a:off x="6303250" y="38714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7" name="Google Shape;7717;p25"/>
            <p:cNvSpPr/>
            <p:nvPr/>
          </p:nvSpPr>
          <p:spPr>
            <a:xfrm>
              <a:off x="6323950" y="3871425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8" name="Google Shape;7718;p25"/>
            <p:cNvSpPr/>
            <p:nvPr/>
          </p:nvSpPr>
          <p:spPr>
            <a:xfrm>
              <a:off x="6349900" y="38714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9" name="Google Shape;7719;p25"/>
            <p:cNvSpPr/>
            <p:nvPr/>
          </p:nvSpPr>
          <p:spPr>
            <a:xfrm>
              <a:off x="6373250" y="38714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0" name="Google Shape;7720;p25"/>
            <p:cNvSpPr/>
            <p:nvPr/>
          </p:nvSpPr>
          <p:spPr>
            <a:xfrm>
              <a:off x="6396600" y="38714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1" name="Google Shape;7721;p25"/>
            <p:cNvSpPr/>
            <p:nvPr/>
          </p:nvSpPr>
          <p:spPr>
            <a:xfrm>
              <a:off x="6419900" y="38714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2" name="Google Shape;7722;p25"/>
            <p:cNvSpPr/>
            <p:nvPr/>
          </p:nvSpPr>
          <p:spPr>
            <a:xfrm>
              <a:off x="6443250" y="38714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3" name="Google Shape;7723;p25"/>
            <p:cNvSpPr/>
            <p:nvPr/>
          </p:nvSpPr>
          <p:spPr>
            <a:xfrm>
              <a:off x="6466550" y="38714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4" name="Google Shape;7724;p25"/>
            <p:cNvSpPr/>
            <p:nvPr/>
          </p:nvSpPr>
          <p:spPr>
            <a:xfrm>
              <a:off x="6487275" y="3871425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5" name="Google Shape;7725;p25"/>
            <p:cNvSpPr/>
            <p:nvPr/>
          </p:nvSpPr>
          <p:spPr>
            <a:xfrm>
              <a:off x="6046675" y="38514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6" name="Google Shape;7726;p25"/>
            <p:cNvSpPr/>
            <p:nvPr/>
          </p:nvSpPr>
          <p:spPr>
            <a:xfrm>
              <a:off x="6067350" y="3851400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7" name="Google Shape;7727;p25"/>
            <p:cNvSpPr/>
            <p:nvPr/>
          </p:nvSpPr>
          <p:spPr>
            <a:xfrm>
              <a:off x="6093325" y="38514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8" name="Google Shape;7728;p25"/>
            <p:cNvSpPr/>
            <p:nvPr/>
          </p:nvSpPr>
          <p:spPr>
            <a:xfrm>
              <a:off x="6116650" y="38514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9" name="Google Shape;7729;p25"/>
            <p:cNvSpPr/>
            <p:nvPr/>
          </p:nvSpPr>
          <p:spPr>
            <a:xfrm>
              <a:off x="6139975" y="38514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0" name="Google Shape;7730;p25"/>
            <p:cNvSpPr/>
            <p:nvPr/>
          </p:nvSpPr>
          <p:spPr>
            <a:xfrm>
              <a:off x="6160650" y="3851400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1" name="Google Shape;7731;p25"/>
            <p:cNvSpPr/>
            <p:nvPr/>
          </p:nvSpPr>
          <p:spPr>
            <a:xfrm>
              <a:off x="6186625" y="38514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2" name="Google Shape;7732;p25"/>
            <p:cNvSpPr/>
            <p:nvPr/>
          </p:nvSpPr>
          <p:spPr>
            <a:xfrm>
              <a:off x="6209950" y="38514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3" name="Google Shape;7733;p25"/>
            <p:cNvSpPr/>
            <p:nvPr/>
          </p:nvSpPr>
          <p:spPr>
            <a:xfrm>
              <a:off x="6233275" y="38514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4" name="Google Shape;7734;p25"/>
            <p:cNvSpPr/>
            <p:nvPr/>
          </p:nvSpPr>
          <p:spPr>
            <a:xfrm>
              <a:off x="6256600" y="38514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5" name="Google Shape;7735;p25"/>
            <p:cNvSpPr/>
            <p:nvPr/>
          </p:nvSpPr>
          <p:spPr>
            <a:xfrm>
              <a:off x="6279950" y="38514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6" name="Google Shape;7736;p25"/>
            <p:cNvSpPr/>
            <p:nvPr/>
          </p:nvSpPr>
          <p:spPr>
            <a:xfrm>
              <a:off x="6303250" y="38514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7" name="Google Shape;7737;p25"/>
            <p:cNvSpPr/>
            <p:nvPr/>
          </p:nvSpPr>
          <p:spPr>
            <a:xfrm>
              <a:off x="6323950" y="3851400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8" name="Google Shape;7738;p25"/>
            <p:cNvSpPr/>
            <p:nvPr/>
          </p:nvSpPr>
          <p:spPr>
            <a:xfrm>
              <a:off x="6349900" y="38514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9" name="Google Shape;7739;p25"/>
            <p:cNvSpPr/>
            <p:nvPr/>
          </p:nvSpPr>
          <p:spPr>
            <a:xfrm>
              <a:off x="6373250" y="38514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0" name="Google Shape;7740;p25"/>
            <p:cNvSpPr/>
            <p:nvPr/>
          </p:nvSpPr>
          <p:spPr>
            <a:xfrm>
              <a:off x="6396600" y="38514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1" name="Google Shape;7741;p25"/>
            <p:cNvSpPr/>
            <p:nvPr/>
          </p:nvSpPr>
          <p:spPr>
            <a:xfrm>
              <a:off x="6419900" y="38514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2" name="Google Shape;7742;p25"/>
            <p:cNvSpPr/>
            <p:nvPr/>
          </p:nvSpPr>
          <p:spPr>
            <a:xfrm>
              <a:off x="6443250" y="38514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3" name="Google Shape;7743;p25"/>
            <p:cNvSpPr/>
            <p:nvPr/>
          </p:nvSpPr>
          <p:spPr>
            <a:xfrm>
              <a:off x="6466550" y="38514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4" name="Google Shape;7744;p25"/>
            <p:cNvSpPr/>
            <p:nvPr/>
          </p:nvSpPr>
          <p:spPr>
            <a:xfrm>
              <a:off x="6067350" y="3831400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5" name="Google Shape;7745;p25"/>
            <p:cNvSpPr/>
            <p:nvPr/>
          </p:nvSpPr>
          <p:spPr>
            <a:xfrm>
              <a:off x="6093325" y="38314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6" name="Google Shape;7746;p25"/>
            <p:cNvSpPr/>
            <p:nvPr/>
          </p:nvSpPr>
          <p:spPr>
            <a:xfrm>
              <a:off x="6116650" y="383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7" name="Google Shape;7747;p25"/>
            <p:cNvSpPr/>
            <p:nvPr/>
          </p:nvSpPr>
          <p:spPr>
            <a:xfrm>
              <a:off x="6139975" y="38314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8" name="Google Shape;7748;p25"/>
            <p:cNvSpPr/>
            <p:nvPr/>
          </p:nvSpPr>
          <p:spPr>
            <a:xfrm>
              <a:off x="6160650" y="383140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9" name="Google Shape;7749;p25"/>
            <p:cNvSpPr/>
            <p:nvPr/>
          </p:nvSpPr>
          <p:spPr>
            <a:xfrm>
              <a:off x="6186625" y="38314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0" name="Google Shape;7750;p25"/>
            <p:cNvSpPr/>
            <p:nvPr/>
          </p:nvSpPr>
          <p:spPr>
            <a:xfrm>
              <a:off x="6209950" y="383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1" name="Google Shape;7751;p25"/>
            <p:cNvSpPr/>
            <p:nvPr/>
          </p:nvSpPr>
          <p:spPr>
            <a:xfrm>
              <a:off x="6233275" y="38314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2" name="Google Shape;7752;p25"/>
            <p:cNvSpPr/>
            <p:nvPr/>
          </p:nvSpPr>
          <p:spPr>
            <a:xfrm>
              <a:off x="6256600" y="383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3" name="Google Shape;7753;p25"/>
            <p:cNvSpPr/>
            <p:nvPr/>
          </p:nvSpPr>
          <p:spPr>
            <a:xfrm>
              <a:off x="6279950" y="383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4" name="Google Shape;7754;p25"/>
            <p:cNvSpPr/>
            <p:nvPr/>
          </p:nvSpPr>
          <p:spPr>
            <a:xfrm>
              <a:off x="6303250" y="383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5" name="Google Shape;7755;p25"/>
            <p:cNvSpPr/>
            <p:nvPr/>
          </p:nvSpPr>
          <p:spPr>
            <a:xfrm>
              <a:off x="6323950" y="383140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6" name="Google Shape;7756;p25"/>
            <p:cNvSpPr/>
            <p:nvPr/>
          </p:nvSpPr>
          <p:spPr>
            <a:xfrm>
              <a:off x="6349900" y="383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7" name="Google Shape;7757;p25"/>
            <p:cNvSpPr/>
            <p:nvPr/>
          </p:nvSpPr>
          <p:spPr>
            <a:xfrm>
              <a:off x="6373250" y="383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8" name="Google Shape;7758;p25"/>
            <p:cNvSpPr/>
            <p:nvPr/>
          </p:nvSpPr>
          <p:spPr>
            <a:xfrm>
              <a:off x="6396600" y="38314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9" name="Google Shape;7759;p25"/>
            <p:cNvSpPr/>
            <p:nvPr/>
          </p:nvSpPr>
          <p:spPr>
            <a:xfrm>
              <a:off x="6419900" y="383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0" name="Google Shape;7760;p25"/>
            <p:cNvSpPr/>
            <p:nvPr/>
          </p:nvSpPr>
          <p:spPr>
            <a:xfrm>
              <a:off x="6443250" y="38314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1" name="Google Shape;7761;p25"/>
            <p:cNvSpPr/>
            <p:nvPr/>
          </p:nvSpPr>
          <p:spPr>
            <a:xfrm>
              <a:off x="6093325" y="38114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2" name="Google Shape;7762;p25"/>
            <p:cNvSpPr/>
            <p:nvPr/>
          </p:nvSpPr>
          <p:spPr>
            <a:xfrm>
              <a:off x="6116650" y="381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3" name="Google Shape;7763;p25"/>
            <p:cNvSpPr/>
            <p:nvPr/>
          </p:nvSpPr>
          <p:spPr>
            <a:xfrm>
              <a:off x="6139975" y="38114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4" name="Google Shape;7764;p25"/>
            <p:cNvSpPr/>
            <p:nvPr/>
          </p:nvSpPr>
          <p:spPr>
            <a:xfrm>
              <a:off x="6160650" y="381140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5" name="Google Shape;7765;p25"/>
            <p:cNvSpPr/>
            <p:nvPr/>
          </p:nvSpPr>
          <p:spPr>
            <a:xfrm>
              <a:off x="6186625" y="38114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6" name="Google Shape;7766;p25"/>
            <p:cNvSpPr/>
            <p:nvPr/>
          </p:nvSpPr>
          <p:spPr>
            <a:xfrm>
              <a:off x="6209950" y="381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7" name="Google Shape;7767;p25"/>
            <p:cNvSpPr/>
            <p:nvPr/>
          </p:nvSpPr>
          <p:spPr>
            <a:xfrm>
              <a:off x="6233275" y="38114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8" name="Google Shape;7768;p25"/>
            <p:cNvSpPr/>
            <p:nvPr/>
          </p:nvSpPr>
          <p:spPr>
            <a:xfrm>
              <a:off x="6256600" y="381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9" name="Google Shape;7769;p25"/>
            <p:cNvSpPr/>
            <p:nvPr/>
          </p:nvSpPr>
          <p:spPr>
            <a:xfrm>
              <a:off x="6279950" y="381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0" name="Google Shape;7770;p25"/>
            <p:cNvSpPr/>
            <p:nvPr/>
          </p:nvSpPr>
          <p:spPr>
            <a:xfrm>
              <a:off x="6303250" y="381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1" name="Google Shape;7771;p25"/>
            <p:cNvSpPr/>
            <p:nvPr/>
          </p:nvSpPr>
          <p:spPr>
            <a:xfrm>
              <a:off x="6323950" y="381140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2" name="Google Shape;7772;p25"/>
            <p:cNvSpPr/>
            <p:nvPr/>
          </p:nvSpPr>
          <p:spPr>
            <a:xfrm>
              <a:off x="6349900" y="381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3" name="Google Shape;7773;p25"/>
            <p:cNvSpPr/>
            <p:nvPr/>
          </p:nvSpPr>
          <p:spPr>
            <a:xfrm>
              <a:off x="6373250" y="381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4" name="Google Shape;7774;p25"/>
            <p:cNvSpPr/>
            <p:nvPr/>
          </p:nvSpPr>
          <p:spPr>
            <a:xfrm>
              <a:off x="6396600" y="38114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5" name="Google Shape;7775;p25"/>
            <p:cNvSpPr/>
            <p:nvPr/>
          </p:nvSpPr>
          <p:spPr>
            <a:xfrm>
              <a:off x="6419900" y="381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6" name="Google Shape;7776;p25"/>
            <p:cNvSpPr/>
            <p:nvPr/>
          </p:nvSpPr>
          <p:spPr>
            <a:xfrm>
              <a:off x="6139975" y="37913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7" name="Google Shape;7777;p25"/>
            <p:cNvSpPr/>
            <p:nvPr/>
          </p:nvSpPr>
          <p:spPr>
            <a:xfrm>
              <a:off x="6160650" y="3791375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8" name="Google Shape;7778;p25"/>
            <p:cNvSpPr/>
            <p:nvPr/>
          </p:nvSpPr>
          <p:spPr>
            <a:xfrm>
              <a:off x="6186625" y="37913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9" name="Google Shape;7779;p25"/>
            <p:cNvSpPr/>
            <p:nvPr/>
          </p:nvSpPr>
          <p:spPr>
            <a:xfrm>
              <a:off x="6209950" y="37913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0" name="Google Shape;7780;p25"/>
            <p:cNvSpPr/>
            <p:nvPr/>
          </p:nvSpPr>
          <p:spPr>
            <a:xfrm>
              <a:off x="6233275" y="37913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1" name="Google Shape;7781;p25"/>
            <p:cNvSpPr/>
            <p:nvPr/>
          </p:nvSpPr>
          <p:spPr>
            <a:xfrm>
              <a:off x="6256600" y="37913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2" name="Google Shape;7782;p25"/>
            <p:cNvSpPr/>
            <p:nvPr/>
          </p:nvSpPr>
          <p:spPr>
            <a:xfrm>
              <a:off x="6279950" y="37913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3" name="Google Shape;7783;p25"/>
            <p:cNvSpPr/>
            <p:nvPr/>
          </p:nvSpPr>
          <p:spPr>
            <a:xfrm>
              <a:off x="6303250" y="37913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4" name="Google Shape;7784;p25"/>
            <p:cNvSpPr/>
            <p:nvPr/>
          </p:nvSpPr>
          <p:spPr>
            <a:xfrm>
              <a:off x="6323950" y="3791375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5" name="Google Shape;7785;p25"/>
            <p:cNvSpPr/>
            <p:nvPr/>
          </p:nvSpPr>
          <p:spPr>
            <a:xfrm>
              <a:off x="6349900" y="37913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6" name="Google Shape;7786;p25"/>
            <p:cNvSpPr/>
            <p:nvPr/>
          </p:nvSpPr>
          <p:spPr>
            <a:xfrm>
              <a:off x="6373250" y="37913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7" name="Google Shape;7787;p25"/>
            <p:cNvSpPr/>
            <p:nvPr/>
          </p:nvSpPr>
          <p:spPr>
            <a:xfrm>
              <a:off x="6186625" y="37713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8" name="Google Shape;7788;p25"/>
            <p:cNvSpPr/>
            <p:nvPr/>
          </p:nvSpPr>
          <p:spPr>
            <a:xfrm>
              <a:off x="6209950" y="37713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9" name="Google Shape;7789;p25"/>
            <p:cNvSpPr/>
            <p:nvPr/>
          </p:nvSpPr>
          <p:spPr>
            <a:xfrm>
              <a:off x="6233275" y="37713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0" name="Google Shape;7790;p25"/>
            <p:cNvSpPr/>
            <p:nvPr/>
          </p:nvSpPr>
          <p:spPr>
            <a:xfrm>
              <a:off x="6256600" y="37713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1" name="Google Shape;7791;p25"/>
            <p:cNvSpPr/>
            <p:nvPr/>
          </p:nvSpPr>
          <p:spPr>
            <a:xfrm>
              <a:off x="6279950" y="37713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2" name="Google Shape;7792;p25"/>
            <p:cNvSpPr/>
            <p:nvPr/>
          </p:nvSpPr>
          <p:spPr>
            <a:xfrm>
              <a:off x="6303250" y="37713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3" name="Google Shape;7793;p25"/>
            <p:cNvSpPr/>
            <p:nvPr/>
          </p:nvSpPr>
          <p:spPr>
            <a:xfrm>
              <a:off x="6323950" y="3771375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4" name="Google Shape;7794;p25"/>
            <p:cNvSpPr/>
            <p:nvPr/>
          </p:nvSpPr>
          <p:spPr>
            <a:xfrm>
              <a:off x="6139975" y="43917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5" name="Google Shape;7795;p25"/>
            <p:cNvSpPr/>
            <p:nvPr/>
          </p:nvSpPr>
          <p:spPr>
            <a:xfrm>
              <a:off x="6160650" y="4391725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6" name="Google Shape;7796;p25"/>
            <p:cNvSpPr/>
            <p:nvPr/>
          </p:nvSpPr>
          <p:spPr>
            <a:xfrm>
              <a:off x="6186625" y="43917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7" name="Google Shape;7797;p25"/>
            <p:cNvSpPr/>
            <p:nvPr/>
          </p:nvSpPr>
          <p:spPr>
            <a:xfrm>
              <a:off x="6209950" y="43917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8" name="Google Shape;7798;p25"/>
            <p:cNvSpPr/>
            <p:nvPr/>
          </p:nvSpPr>
          <p:spPr>
            <a:xfrm>
              <a:off x="6233275" y="43917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9" name="Google Shape;7799;p25"/>
            <p:cNvSpPr/>
            <p:nvPr/>
          </p:nvSpPr>
          <p:spPr>
            <a:xfrm>
              <a:off x="6256600" y="43917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0" name="Google Shape;7800;p25"/>
            <p:cNvSpPr/>
            <p:nvPr/>
          </p:nvSpPr>
          <p:spPr>
            <a:xfrm>
              <a:off x="6279950" y="43917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1" name="Google Shape;7801;p25"/>
            <p:cNvSpPr/>
            <p:nvPr/>
          </p:nvSpPr>
          <p:spPr>
            <a:xfrm>
              <a:off x="6303250" y="43917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2" name="Google Shape;7802;p25"/>
            <p:cNvSpPr/>
            <p:nvPr/>
          </p:nvSpPr>
          <p:spPr>
            <a:xfrm>
              <a:off x="6323950" y="4391725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3" name="Google Shape;7803;p25"/>
            <p:cNvSpPr/>
            <p:nvPr/>
          </p:nvSpPr>
          <p:spPr>
            <a:xfrm>
              <a:off x="6349900" y="43917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4" name="Google Shape;7804;p25"/>
            <p:cNvSpPr/>
            <p:nvPr/>
          </p:nvSpPr>
          <p:spPr>
            <a:xfrm>
              <a:off x="6373250" y="43917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5" name="Google Shape;7805;p25"/>
            <p:cNvSpPr/>
            <p:nvPr/>
          </p:nvSpPr>
          <p:spPr>
            <a:xfrm>
              <a:off x="6093325" y="43717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6" name="Google Shape;7806;p25"/>
            <p:cNvSpPr/>
            <p:nvPr/>
          </p:nvSpPr>
          <p:spPr>
            <a:xfrm>
              <a:off x="6116650" y="437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7" name="Google Shape;7807;p25"/>
            <p:cNvSpPr/>
            <p:nvPr/>
          </p:nvSpPr>
          <p:spPr>
            <a:xfrm>
              <a:off x="6139975" y="43717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8" name="Google Shape;7808;p25"/>
            <p:cNvSpPr/>
            <p:nvPr/>
          </p:nvSpPr>
          <p:spPr>
            <a:xfrm>
              <a:off x="6160650" y="437175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9" name="Google Shape;7809;p25"/>
            <p:cNvSpPr/>
            <p:nvPr/>
          </p:nvSpPr>
          <p:spPr>
            <a:xfrm>
              <a:off x="6186625" y="43717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0" name="Google Shape;7810;p25"/>
            <p:cNvSpPr/>
            <p:nvPr/>
          </p:nvSpPr>
          <p:spPr>
            <a:xfrm>
              <a:off x="6186625" y="44117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1" name="Google Shape;7811;p25"/>
            <p:cNvSpPr/>
            <p:nvPr/>
          </p:nvSpPr>
          <p:spPr>
            <a:xfrm>
              <a:off x="6209950" y="44117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2" name="Google Shape;7812;p25"/>
            <p:cNvSpPr/>
            <p:nvPr/>
          </p:nvSpPr>
          <p:spPr>
            <a:xfrm>
              <a:off x="6233275" y="44117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3" name="Google Shape;7813;p25"/>
            <p:cNvSpPr/>
            <p:nvPr/>
          </p:nvSpPr>
          <p:spPr>
            <a:xfrm>
              <a:off x="6256600" y="44117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4" name="Google Shape;7814;p25"/>
            <p:cNvSpPr/>
            <p:nvPr/>
          </p:nvSpPr>
          <p:spPr>
            <a:xfrm>
              <a:off x="6279950" y="44117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5" name="Google Shape;7815;p25"/>
            <p:cNvSpPr/>
            <p:nvPr/>
          </p:nvSpPr>
          <p:spPr>
            <a:xfrm>
              <a:off x="6303250" y="44117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6" name="Google Shape;7816;p25"/>
            <p:cNvSpPr/>
            <p:nvPr/>
          </p:nvSpPr>
          <p:spPr>
            <a:xfrm>
              <a:off x="6323950" y="441175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7" name="Google Shape;7817;p25"/>
            <p:cNvSpPr/>
            <p:nvPr/>
          </p:nvSpPr>
          <p:spPr>
            <a:xfrm>
              <a:off x="6209950" y="437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8" name="Google Shape;7818;p25"/>
            <p:cNvSpPr/>
            <p:nvPr/>
          </p:nvSpPr>
          <p:spPr>
            <a:xfrm>
              <a:off x="6233275" y="43717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9" name="Google Shape;7819;p25"/>
            <p:cNvSpPr/>
            <p:nvPr/>
          </p:nvSpPr>
          <p:spPr>
            <a:xfrm>
              <a:off x="6256600" y="437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0" name="Google Shape;7820;p25"/>
            <p:cNvSpPr/>
            <p:nvPr/>
          </p:nvSpPr>
          <p:spPr>
            <a:xfrm>
              <a:off x="6279950" y="437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1" name="Google Shape;7821;p25"/>
            <p:cNvSpPr/>
            <p:nvPr/>
          </p:nvSpPr>
          <p:spPr>
            <a:xfrm>
              <a:off x="6303250" y="437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2" name="Google Shape;7822;p25"/>
            <p:cNvSpPr/>
            <p:nvPr/>
          </p:nvSpPr>
          <p:spPr>
            <a:xfrm>
              <a:off x="6323950" y="437175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3" name="Google Shape;7823;p25"/>
            <p:cNvSpPr/>
            <p:nvPr/>
          </p:nvSpPr>
          <p:spPr>
            <a:xfrm>
              <a:off x="6349900" y="437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4" name="Google Shape;7824;p25"/>
            <p:cNvSpPr/>
            <p:nvPr/>
          </p:nvSpPr>
          <p:spPr>
            <a:xfrm>
              <a:off x="6373250" y="437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5" name="Google Shape;7825;p25"/>
            <p:cNvSpPr/>
            <p:nvPr/>
          </p:nvSpPr>
          <p:spPr>
            <a:xfrm>
              <a:off x="6396600" y="43717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6" name="Google Shape;7826;p25"/>
            <p:cNvSpPr/>
            <p:nvPr/>
          </p:nvSpPr>
          <p:spPr>
            <a:xfrm>
              <a:off x="6419900" y="437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7" name="Google Shape;7827;p25"/>
            <p:cNvSpPr/>
            <p:nvPr/>
          </p:nvSpPr>
          <p:spPr>
            <a:xfrm>
              <a:off x="6536550" y="42516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8" name="Google Shape;7828;p25"/>
            <p:cNvSpPr/>
            <p:nvPr/>
          </p:nvSpPr>
          <p:spPr>
            <a:xfrm>
              <a:off x="6536550" y="42316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9" name="Google Shape;7829;p25"/>
            <p:cNvSpPr/>
            <p:nvPr/>
          </p:nvSpPr>
          <p:spPr>
            <a:xfrm>
              <a:off x="6536550" y="4211650"/>
              <a:ext cx="15625" cy="15600"/>
            </a:xfrm>
            <a:custGeom>
              <a:rect b="b" l="l" r="r" t="t"/>
              <a:pathLst>
                <a:path extrusionOk="0" h="624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0" name="Google Shape;7830;p25"/>
            <p:cNvSpPr/>
            <p:nvPr/>
          </p:nvSpPr>
          <p:spPr>
            <a:xfrm>
              <a:off x="6559900" y="4211650"/>
              <a:ext cx="15625" cy="15600"/>
            </a:xfrm>
            <a:custGeom>
              <a:rect b="b" l="l" r="r" t="t"/>
              <a:pathLst>
                <a:path extrusionOk="0" h="624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1" name="Google Shape;7831;p25"/>
            <p:cNvSpPr/>
            <p:nvPr/>
          </p:nvSpPr>
          <p:spPr>
            <a:xfrm>
              <a:off x="6536550" y="41916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2" name="Google Shape;7832;p25"/>
            <p:cNvSpPr/>
            <p:nvPr/>
          </p:nvSpPr>
          <p:spPr>
            <a:xfrm>
              <a:off x="6559900" y="41916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3" name="Google Shape;7833;p25"/>
            <p:cNvSpPr/>
            <p:nvPr/>
          </p:nvSpPr>
          <p:spPr>
            <a:xfrm>
              <a:off x="6536550" y="41716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4" name="Google Shape;7834;p25"/>
            <p:cNvSpPr/>
            <p:nvPr/>
          </p:nvSpPr>
          <p:spPr>
            <a:xfrm>
              <a:off x="6559900" y="41716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5" name="Google Shape;7835;p25"/>
            <p:cNvSpPr/>
            <p:nvPr/>
          </p:nvSpPr>
          <p:spPr>
            <a:xfrm>
              <a:off x="6536550" y="41515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6" name="Google Shape;7836;p25"/>
            <p:cNvSpPr/>
            <p:nvPr/>
          </p:nvSpPr>
          <p:spPr>
            <a:xfrm>
              <a:off x="6559900" y="41515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7" name="Google Shape;7837;p25"/>
            <p:cNvSpPr/>
            <p:nvPr/>
          </p:nvSpPr>
          <p:spPr>
            <a:xfrm>
              <a:off x="6580575" y="4151575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8" name="Google Shape;7838;p25"/>
            <p:cNvSpPr/>
            <p:nvPr/>
          </p:nvSpPr>
          <p:spPr>
            <a:xfrm>
              <a:off x="6536550" y="413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9" name="Google Shape;7839;p25"/>
            <p:cNvSpPr/>
            <p:nvPr/>
          </p:nvSpPr>
          <p:spPr>
            <a:xfrm>
              <a:off x="6559900" y="413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0" name="Google Shape;7840;p25"/>
            <p:cNvSpPr/>
            <p:nvPr/>
          </p:nvSpPr>
          <p:spPr>
            <a:xfrm>
              <a:off x="6580575" y="4131575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1" name="Google Shape;7841;p25"/>
            <p:cNvSpPr/>
            <p:nvPr/>
          </p:nvSpPr>
          <p:spPr>
            <a:xfrm>
              <a:off x="6536550" y="411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2" name="Google Shape;7842;p25"/>
            <p:cNvSpPr/>
            <p:nvPr/>
          </p:nvSpPr>
          <p:spPr>
            <a:xfrm>
              <a:off x="6559900" y="411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3" name="Google Shape;7843;p25"/>
            <p:cNvSpPr/>
            <p:nvPr/>
          </p:nvSpPr>
          <p:spPr>
            <a:xfrm>
              <a:off x="6580575" y="4111575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4" name="Google Shape;7844;p25"/>
            <p:cNvSpPr/>
            <p:nvPr/>
          </p:nvSpPr>
          <p:spPr>
            <a:xfrm>
              <a:off x="6536550" y="40915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5" name="Google Shape;7845;p25"/>
            <p:cNvSpPr/>
            <p:nvPr/>
          </p:nvSpPr>
          <p:spPr>
            <a:xfrm>
              <a:off x="6559900" y="40915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6" name="Google Shape;7846;p25"/>
            <p:cNvSpPr/>
            <p:nvPr/>
          </p:nvSpPr>
          <p:spPr>
            <a:xfrm>
              <a:off x="6580575" y="4091550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7" name="Google Shape;7847;p25"/>
            <p:cNvSpPr/>
            <p:nvPr/>
          </p:nvSpPr>
          <p:spPr>
            <a:xfrm>
              <a:off x="6536550" y="40715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8" name="Google Shape;7848;p25"/>
            <p:cNvSpPr/>
            <p:nvPr/>
          </p:nvSpPr>
          <p:spPr>
            <a:xfrm>
              <a:off x="6559900" y="40715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9" name="Google Shape;7849;p25"/>
            <p:cNvSpPr/>
            <p:nvPr/>
          </p:nvSpPr>
          <p:spPr>
            <a:xfrm>
              <a:off x="6580575" y="4071550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0" name="Google Shape;7850;p25"/>
            <p:cNvSpPr/>
            <p:nvPr/>
          </p:nvSpPr>
          <p:spPr>
            <a:xfrm>
              <a:off x="6536550" y="405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1" name="Google Shape;7851;p25"/>
            <p:cNvSpPr/>
            <p:nvPr/>
          </p:nvSpPr>
          <p:spPr>
            <a:xfrm>
              <a:off x="6559900" y="405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2" name="Google Shape;7852;p25"/>
            <p:cNvSpPr/>
            <p:nvPr/>
          </p:nvSpPr>
          <p:spPr>
            <a:xfrm>
              <a:off x="6580600" y="4051525"/>
              <a:ext cx="18225" cy="15650"/>
            </a:xfrm>
            <a:custGeom>
              <a:rect b="b" l="l" r="r" t="t"/>
              <a:pathLst>
                <a:path extrusionOk="0" h="626" w="729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3" name="Google Shape;7853;p25"/>
            <p:cNvSpPr/>
            <p:nvPr/>
          </p:nvSpPr>
          <p:spPr>
            <a:xfrm>
              <a:off x="6536550" y="403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4" name="Google Shape;7854;p25"/>
            <p:cNvSpPr/>
            <p:nvPr/>
          </p:nvSpPr>
          <p:spPr>
            <a:xfrm>
              <a:off x="6559900" y="403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5" name="Google Shape;7855;p25"/>
            <p:cNvSpPr/>
            <p:nvPr/>
          </p:nvSpPr>
          <p:spPr>
            <a:xfrm>
              <a:off x="6580575" y="4031525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6" name="Google Shape;7856;p25"/>
            <p:cNvSpPr/>
            <p:nvPr/>
          </p:nvSpPr>
          <p:spPr>
            <a:xfrm>
              <a:off x="6536550" y="40115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7" name="Google Shape;7857;p25"/>
            <p:cNvSpPr/>
            <p:nvPr/>
          </p:nvSpPr>
          <p:spPr>
            <a:xfrm>
              <a:off x="6559900" y="40115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8" name="Google Shape;7858;p25"/>
            <p:cNvSpPr/>
            <p:nvPr/>
          </p:nvSpPr>
          <p:spPr>
            <a:xfrm>
              <a:off x="6536550" y="399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9" name="Google Shape;7859;p25"/>
            <p:cNvSpPr/>
            <p:nvPr/>
          </p:nvSpPr>
          <p:spPr>
            <a:xfrm>
              <a:off x="6559900" y="399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0" name="Google Shape;7860;p25"/>
            <p:cNvSpPr/>
            <p:nvPr/>
          </p:nvSpPr>
          <p:spPr>
            <a:xfrm>
              <a:off x="6536550" y="397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1" name="Google Shape;7861;p25"/>
            <p:cNvSpPr/>
            <p:nvPr/>
          </p:nvSpPr>
          <p:spPr>
            <a:xfrm>
              <a:off x="6559900" y="397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2" name="Google Shape;7862;p25"/>
            <p:cNvSpPr/>
            <p:nvPr/>
          </p:nvSpPr>
          <p:spPr>
            <a:xfrm>
              <a:off x="6536550" y="39514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3" name="Google Shape;7863;p25"/>
            <p:cNvSpPr/>
            <p:nvPr/>
          </p:nvSpPr>
          <p:spPr>
            <a:xfrm>
              <a:off x="6536550" y="39314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2">
  <p:cSld name="ONE_COLUMN_TEXT_3">
    <p:spTree>
      <p:nvGrpSpPr>
        <p:cNvPr id="7864" name="Shape 7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5" name="Google Shape;7865;p26"/>
          <p:cNvSpPr txBox="1"/>
          <p:nvPr>
            <p:ph type="title"/>
          </p:nvPr>
        </p:nvSpPr>
        <p:spPr>
          <a:xfrm>
            <a:off x="5867050" y="16640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866" name="Google Shape;7866;p26"/>
          <p:cNvSpPr txBox="1"/>
          <p:nvPr>
            <p:ph idx="1" type="body"/>
          </p:nvPr>
        </p:nvSpPr>
        <p:spPr>
          <a:xfrm>
            <a:off x="5867050" y="2498000"/>
            <a:ext cx="2345700" cy="16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867" name="Google Shape;7867;p26"/>
          <p:cNvSpPr txBox="1"/>
          <p:nvPr>
            <p:ph idx="2" type="title"/>
          </p:nvPr>
        </p:nvSpPr>
        <p:spPr>
          <a:xfrm>
            <a:off x="1698600" y="438450"/>
            <a:ext cx="574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68" name="Google Shape;7868;p26"/>
          <p:cNvSpPr/>
          <p:nvPr/>
        </p:nvSpPr>
        <p:spPr>
          <a:xfrm rot="10800000">
            <a:off x="-657296" y="3697974"/>
            <a:ext cx="1136717" cy="1296439"/>
          </a:xfrm>
          <a:custGeom>
            <a:rect b="b" l="l" r="r" t="t"/>
            <a:pathLst>
              <a:path extrusionOk="0" h="28133" w="24667">
                <a:moveTo>
                  <a:pt x="24457" y="360"/>
                </a:moveTo>
                <a:lnTo>
                  <a:pt x="24457" y="27771"/>
                </a:lnTo>
                <a:lnTo>
                  <a:pt x="423" y="14066"/>
                </a:lnTo>
                <a:lnTo>
                  <a:pt x="24457" y="360"/>
                </a:lnTo>
                <a:close/>
                <a:moveTo>
                  <a:pt x="24666" y="1"/>
                </a:moveTo>
                <a:lnTo>
                  <a:pt x="0" y="14066"/>
                </a:lnTo>
                <a:lnTo>
                  <a:pt x="24666" y="28132"/>
                </a:lnTo>
                <a:lnTo>
                  <a:pt x="2466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9" name="Google Shape;7869;p26"/>
          <p:cNvSpPr/>
          <p:nvPr/>
        </p:nvSpPr>
        <p:spPr>
          <a:xfrm rot="10800000">
            <a:off x="-49005" y="3990003"/>
            <a:ext cx="278062" cy="278108"/>
          </a:xfrm>
          <a:custGeom>
            <a:rect b="b" l="l" r="r" t="t"/>
            <a:pathLst>
              <a:path extrusionOk="0" h="6035" w="6034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70" name="Google Shape;7870;p26"/>
          <p:cNvGrpSpPr/>
          <p:nvPr/>
        </p:nvGrpSpPr>
        <p:grpSpPr>
          <a:xfrm rot="10800000">
            <a:off x="8480754" y="3456890"/>
            <a:ext cx="274836" cy="1611920"/>
            <a:chOff x="4769975" y="2151700"/>
            <a:chExt cx="149100" cy="874475"/>
          </a:xfrm>
        </p:grpSpPr>
        <p:sp>
          <p:nvSpPr>
            <p:cNvPr id="7871" name="Google Shape;7871;p26"/>
            <p:cNvSpPr/>
            <p:nvPr/>
          </p:nvSpPr>
          <p:spPr>
            <a:xfrm>
              <a:off x="4904400" y="238677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2" name="Google Shape;7872;p26"/>
            <p:cNvSpPr/>
            <p:nvPr/>
          </p:nvSpPr>
          <p:spPr>
            <a:xfrm>
              <a:off x="4904400" y="24651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3" name="Google Shape;7873;p26"/>
            <p:cNvSpPr/>
            <p:nvPr/>
          </p:nvSpPr>
          <p:spPr>
            <a:xfrm>
              <a:off x="4904425" y="254347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1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4" name="Google Shape;7874;p26"/>
            <p:cNvSpPr/>
            <p:nvPr/>
          </p:nvSpPr>
          <p:spPr>
            <a:xfrm>
              <a:off x="4904425" y="26218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1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5" name="Google Shape;7875;p26"/>
            <p:cNvSpPr/>
            <p:nvPr/>
          </p:nvSpPr>
          <p:spPr>
            <a:xfrm>
              <a:off x="4904400" y="270017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6" name="Google Shape;7876;p26"/>
            <p:cNvSpPr/>
            <p:nvPr/>
          </p:nvSpPr>
          <p:spPr>
            <a:xfrm>
              <a:off x="4837200" y="23867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7" name="Google Shape;7877;p26"/>
            <p:cNvSpPr/>
            <p:nvPr/>
          </p:nvSpPr>
          <p:spPr>
            <a:xfrm>
              <a:off x="4837200" y="24651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3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8" name="Google Shape;7878;p26"/>
            <p:cNvSpPr/>
            <p:nvPr/>
          </p:nvSpPr>
          <p:spPr>
            <a:xfrm>
              <a:off x="4837200" y="25434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9" name="Google Shape;7879;p26"/>
            <p:cNvSpPr/>
            <p:nvPr/>
          </p:nvSpPr>
          <p:spPr>
            <a:xfrm>
              <a:off x="4837200" y="2621850"/>
              <a:ext cx="14700" cy="12550"/>
            </a:xfrm>
            <a:custGeom>
              <a:rect b="b" l="l" r="r" t="t"/>
              <a:pathLst>
                <a:path extrusionOk="0" h="502" w="588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0" name="Google Shape;7880;p26"/>
            <p:cNvSpPr/>
            <p:nvPr/>
          </p:nvSpPr>
          <p:spPr>
            <a:xfrm>
              <a:off x="4837200" y="27001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3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1" name="Google Shape;7881;p26"/>
            <p:cNvSpPr/>
            <p:nvPr/>
          </p:nvSpPr>
          <p:spPr>
            <a:xfrm>
              <a:off x="4769975" y="23867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5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2" name="Google Shape;7882;p26"/>
            <p:cNvSpPr/>
            <p:nvPr/>
          </p:nvSpPr>
          <p:spPr>
            <a:xfrm>
              <a:off x="4769975" y="24651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3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3" name="Google Shape;7883;p26"/>
            <p:cNvSpPr/>
            <p:nvPr/>
          </p:nvSpPr>
          <p:spPr>
            <a:xfrm>
              <a:off x="4770025" y="254347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4" name="Google Shape;7884;p26"/>
            <p:cNvSpPr/>
            <p:nvPr/>
          </p:nvSpPr>
          <p:spPr>
            <a:xfrm>
              <a:off x="4770025" y="26218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5" name="Google Shape;7885;p26"/>
            <p:cNvSpPr/>
            <p:nvPr/>
          </p:nvSpPr>
          <p:spPr>
            <a:xfrm>
              <a:off x="4906525" y="2151725"/>
              <a:ext cx="12550" cy="12575"/>
            </a:xfrm>
            <a:custGeom>
              <a:rect b="b" l="l" r="r" t="t"/>
              <a:pathLst>
                <a:path extrusionOk="0" h="503" w="502">
                  <a:moveTo>
                    <a:pt x="252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6" name="Google Shape;7886;p26"/>
            <p:cNvSpPr/>
            <p:nvPr/>
          </p:nvSpPr>
          <p:spPr>
            <a:xfrm>
              <a:off x="4906525" y="2230050"/>
              <a:ext cx="12550" cy="12575"/>
            </a:xfrm>
            <a:custGeom>
              <a:rect b="b" l="l" r="r" t="t"/>
              <a:pathLst>
                <a:path extrusionOk="0" h="503" w="502">
                  <a:moveTo>
                    <a:pt x="252" y="1"/>
                  </a:moveTo>
                  <a:cubicBezTo>
                    <a:pt x="112" y="1"/>
                    <a:pt x="0" y="115"/>
                    <a:pt x="0" y="253"/>
                  </a:cubicBezTo>
                  <a:cubicBezTo>
                    <a:pt x="0" y="390"/>
                    <a:pt x="112" y="503"/>
                    <a:pt x="252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7" name="Google Shape;7887;p26"/>
            <p:cNvSpPr/>
            <p:nvPr/>
          </p:nvSpPr>
          <p:spPr>
            <a:xfrm>
              <a:off x="4906525" y="2308425"/>
              <a:ext cx="12550" cy="12575"/>
            </a:xfrm>
            <a:custGeom>
              <a:rect b="b" l="l" r="r" t="t"/>
              <a:pathLst>
                <a:path extrusionOk="0" h="503" w="502">
                  <a:moveTo>
                    <a:pt x="252" y="1"/>
                  </a:moveTo>
                  <a:cubicBezTo>
                    <a:pt x="112" y="1"/>
                    <a:pt x="0" y="113"/>
                    <a:pt x="0" y="252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8" name="Google Shape;7888;p26"/>
            <p:cNvSpPr/>
            <p:nvPr/>
          </p:nvSpPr>
          <p:spPr>
            <a:xfrm>
              <a:off x="4839325" y="2151725"/>
              <a:ext cx="12575" cy="12575"/>
            </a:xfrm>
            <a:custGeom>
              <a:rect b="b" l="l" r="r" t="t"/>
              <a:pathLst>
                <a:path extrusionOk="0" h="503" w="503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9" name="Google Shape;7889;p26"/>
            <p:cNvSpPr/>
            <p:nvPr/>
          </p:nvSpPr>
          <p:spPr>
            <a:xfrm>
              <a:off x="4839325" y="2230050"/>
              <a:ext cx="12575" cy="12575"/>
            </a:xfrm>
            <a:custGeom>
              <a:rect b="b" l="l" r="r" t="t"/>
              <a:pathLst>
                <a:path extrusionOk="0" h="503" w="503">
                  <a:moveTo>
                    <a:pt x="251" y="1"/>
                  </a:moveTo>
                  <a:cubicBezTo>
                    <a:pt x="113" y="1"/>
                    <a:pt x="1" y="115"/>
                    <a:pt x="1" y="253"/>
                  </a:cubicBezTo>
                  <a:cubicBezTo>
                    <a:pt x="1" y="390"/>
                    <a:pt x="113" y="503"/>
                    <a:pt x="251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0" name="Google Shape;7890;p26"/>
            <p:cNvSpPr/>
            <p:nvPr/>
          </p:nvSpPr>
          <p:spPr>
            <a:xfrm>
              <a:off x="4839325" y="2308425"/>
              <a:ext cx="12575" cy="12575"/>
            </a:xfrm>
            <a:custGeom>
              <a:rect b="b" l="l" r="r" t="t"/>
              <a:pathLst>
                <a:path extrusionOk="0" h="503" w="503">
                  <a:moveTo>
                    <a:pt x="251" y="1"/>
                  </a:moveTo>
                  <a:cubicBezTo>
                    <a:pt x="113" y="1"/>
                    <a:pt x="1" y="113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1" name="Google Shape;7891;p26"/>
            <p:cNvSpPr/>
            <p:nvPr/>
          </p:nvSpPr>
          <p:spPr>
            <a:xfrm>
              <a:off x="4770025" y="21517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4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2" name="Google Shape;7892;p26"/>
            <p:cNvSpPr/>
            <p:nvPr/>
          </p:nvSpPr>
          <p:spPr>
            <a:xfrm>
              <a:off x="4770025" y="22300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2"/>
                    <a:pt x="335" y="502"/>
                  </a:cubicBezTo>
                  <a:cubicBezTo>
                    <a:pt x="473" y="502"/>
                    <a:pt x="585" y="389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3" name="Google Shape;7893;p26"/>
            <p:cNvSpPr/>
            <p:nvPr/>
          </p:nvSpPr>
          <p:spPr>
            <a:xfrm>
              <a:off x="4769975" y="2308400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3" y="1"/>
                    <a:pt x="211" y="24"/>
                    <a:pt x="160" y="74"/>
                  </a:cubicBezTo>
                  <a:cubicBezTo>
                    <a:pt x="1" y="234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4" name="Google Shape;7894;p26"/>
            <p:cNvSpPr/>
            <p:nvPr/>
          </p:nvSpPr>
          <p:spPr>
            <a:xfrm>
              <a:off x="4769975" y="27001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3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5" name="Google Shape;7895;p26"/>
            <p:cNvSpPr/>
            <p:nvPr/>
          </p:nvSpPr>
          <p:spPr>
            <a:xfrm>
              <a:off x="4904400" y="27785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6" name="Google Shape;7896;p26"/>
            <p:cNvSpPr/>
            <p:nvPr/>
          </p:nvSpPr>
          <p:spPr>
            <a:xfrm>
              <a:off x="4904400" y="285690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2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7" name="Google Shape;7897;p26"/>
            <p:cNvSpPr/>
            <p:nvPr/>
          </p:nvSpPr>
          <p:spPr>
            <a:xfrm>
              <a:off x="4837200" y="277855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8" name="Google Shape;7898;p26"/>
            <p:cNvSpPr/>
            <p:nvPr/>
          </p:nvSpPr>
          <p:spPr>
            <a:xfrm>
              <a:off x="4837200" y="285690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9" name="Google Shape;7899;p26"/>
            <p:cNvSpPr/>
            <p:nvPr/>
          </p:nvSpPr>
          <p:spPr>
            <a:xfrm>
              <a:off x="4837200" y="2935250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0" name="Google Shape;7900;p26"/>
            <p:cNvSpPr/>
            <p:nvPr/>
          </p:nvSpPr>
          <p:spPr>
            <a:xfrm>
              <a:off x="4769975" y="277855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5" y="0"/>
                  </a:moveTo>
                  <a:cubicBezTo>
                    <a:pt x="273" y="0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1" name="Google Shape;7901;p26"/>
            <p:cNvSpPr/>
            <p:nvPr/>
          </p:nvSpPr>
          <p:spPr>
            <a:xfrm>
              <a:off x="4769975" y="285690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2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2" name="Google Shape;7902;p26"/>
            <p:cNvSpPr/>
            <p:nvPr/>
          </p:nvSpPr>
          <p:spPr>
            <a:xfrm>
              <a:off x="4770025" y="293525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1"/>
                  </a:cubicBezTo>
                  <a:cubicBezTo>
                    <a:pt x="585" y="101"/>
                    <a:pt x="461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3" name="Google Shape;7903;p26"/>
            <p:cNvSpPr/>
            <p:nvPr/>
          </p:nvSpPr>
          <p:spPr>
            <a:xfrm>
              <a:off x="4770025" y="301362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1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04" name="Google Shape;7904;p26"/>
          <p:cNvGrpSpPr/>
          <p:nvPr/>
        </p:nvGrpSpPr>
        <p:grpSpPr>
          <a:xfrm rot="10800000">
            <a:off x="-657303" y="2160074"/>
            <a:ext cx="1299260" cy="1296418"/>
            <a:chOff x="6378300" y="2596400"/>
            <a:chExt cx="754375" cy="752725"/>
          </a:xfrm>
        </p:grpSpPr>
        <p:sp>
          <p:nvSpPr>
            <p:cNvPr id="7905" name="Google Shape;7905;p26"/>
            <p:cNvSpPr/>
            <p:nvPr/>
          </p:nvSpPr>
          <p:spPr>
            <a:xfrm>
              <a:off x="6408850" y="29323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6" name="Google Shape;7906;p26"/>
            <p:cNvSpPr/>
            <p:nvPr/>
          </p:nvSpPr>
          <p:spPr>
            <a:xfrm>
              <a:off x="6469925" y="28712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7" name="Google Shape;7907;p26"/>
            <p:cNvSpPr/>
            <p:nvPr/>
          </p:nvSpPr>
          <p:spPr>
            <a:xfrm>
              <a:off x="6530975" y="28101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8" name="Google Shape;7908;p26"/>
            <p:cNvSpPr/>
            <p:nvPr/>
          </p:nvSpPr>
          <p:spPr>
            <a:xfrm>
              <a:off x="6622600" y="271855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9" name="Google Shape;7909;p26"/>
            <p:cNvSpPr/>
            <p:nvPr/>
          </p:nvSpPr>
          <p:spPr>
            <a:xfrm>
              <a:off x="6378300" y="29628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0" name="Google Shape;7910;p26"/>
            <p:cNvSpPr/>
            <p:nvPr/>
          </p:nvSpPr>
          <p:spPr>
            <a:xfrm>
              <a:off x="6437750" y="290177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19"/>
                    <a:pt x="122" y="56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8" y="179"/>
                    <a:pt x="396" y="56"/>
                  </a:cubicBezTo>
                  <a:cubicBezTo>
                    <a:pt x="358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1" name="Google Shape;7911;p26"/>
            <p:cNvSpPr/>
            <p:nvPr/>
          </p:nvSpPr>
          <p:spPr>
            <a:xfrm>
              <a:off x="6500475" y="28406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2" name="Google Shape;7912;p26"/>
            <p:cNvSpPr/>
            <p:nvPr/>
          </p:nvSpPr>
          <p:spPr>
            <a:xfrm>
              <a:off x="6592075" y="274907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3" name="Google Shape;7913;p26"/>
            <p:cNvSpPr/>
            <p:nvPr/>
          </p:nvSpPr>
          <p:spPr>
            <a:xfrm>
              <a:off x="6653150" y="268802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4" name="Google Shape;7914;p26"/>
            <p:cNvSpPr/>
            <p:nvPr/>
          </p:nvSpPr>
          <p:spPr>
            <a:xfrm>
              <a:off x="6683650" y="26575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8" y="299"/>
                    <a:pt x="388" y="193"/>
                  </a:cubicBezTo>
                  <a:cubicBezTo>
                    <a:pt x="388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5" name="Google Shape;7915;p26"/>
            <p:cNvSpPr/>
            <p:nvPr/>
          </p:nvSpPr>
          <p:spPr>
            <a:xfrm>
              <a:off x="6714200" y="26269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6" name="Google Shape;7916;p26"/>
            <p:cNvSpPr/>
            <p:nvPr/>
          </p:nvSpPr>
          <p:spPr>
            <a:xfrm>
              <a:off x="6744750" y="2596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7" name="Google Shape;7917;p26"/>
            <p:cNvSpPr/>
            <p:nvPr/>
          </p:nvSpPr>
          <p:spPr>
            <a:xfrm>
              <a:off x="6561525" y="27796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8" name="Google Shape;7918;p26"/>
            <p:cNvSpPr/>
            <p:nvPr/>
          </p:nvSpPr>
          <p:spPr>
            <a:xfrm>
              <a:off x="6437825" y="29612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9" name="Google Shape;7919;p26"/>
            <p:cNvSpPr/>
            <p:nvPr/>
          </p:nvSpPr>
          <p:spPr>
            <a:xfrm>
              <a:off x="6497250" y="290020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0"/>
                  </a:moveTo>
                  <a:cubicBezTo>
                    <a:pt x="210" y="0"/>
                    <a:pt x="160" y="19"/>
                    <a:pt x="123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0" name="Google Shape;7920;p26"/>
            <p:cNvSpPr/>
            <p:nvPr/>
          </p:nvSpPr>
          <p:spPr>
            <a:xfrm>
              <a:off x="6559975" y="28391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1" name="Google Shape;7921;p26"/>
            <p:cNvSpPr/>
            <p:nvPr/>
          </p:nvSpPr>
          <p:spPr>
            <a:xfrm>
              <a:off x="6651575" y="27475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2" name="Google Shape;7922;p26"/>
            <p:cNvSpPr/>
            <p:nvPr/>
          </p:nvSpPr>
          <p:spPr>
            <a:xfrm>
              <a:off x="6407275" y="29918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3" name="Google Shape;7923;p26"/>
            <p:cNvSpPr/>
            <p:nvPr/>
          </p:nvSpPr>
          <p:spPr>
            <a:xfrm>
              <a:off x="6468325" y="29307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4" name="Google Shape;7924;p26"/>
            <p:cNvSpPr/>
            <p:nvPr/>
          </p:nvSpPr>
          <p:spPr>
            <a:xfrm>
              <a:off x="6529425" y="28696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5" name="Google Shape;7925;p26"/>
            <p:cNvSpPr/>
            <p:nvPr/>
          </p:nvSpPr>
          <p:spPr>
            <a:xfrm>
              <a:off x="6621025" y="27780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299"/>
                    <a:pt x="88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6" name="Google Shape;7926;p26"/>
            <p:cNvSpPr/>
            <p:nvPr/>
          </p:nvSpPr>
          <p:spPr>
            <a:xfrm>
              <a:off x="6682100" y="27170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7" name="Google Shape;7927;p26"/>
            <p:cNvSpPr/>
            <p:nvPr/>
          </p:nvSpPr>
          <p:spPr>
            <a:xfrm>
              <a:off x="6712650" y="26864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8" name="Google Shape;7928;p26"/>
            <p:cNvSpPr/>
            <p:nvPr/>
          </p:nvSpPr>
          <p:spPr>
            <a:xfrm>
              <a:off x="6741575" y="2655925"/>
              <a:ext cx="12900" cy="9675"/>
            </a:xfrm>
            <a:custGeom>
              <a:rect b="b" l="l" r="r" t="t"/>
              <a:pathLst>
                <a:path extrusionOk="0" h="387" w="516">
                  <a:moveTo>
                    <a:pt x="258" y="0"/>
                  </a:moveTo>
                  <a:cubicBezTo>
                    <a:pt x="209" y="0"/>
                    <a:pt x="159" y="19"/>
                    <a:pt x="121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6" y="178"/>
                    <a:pt x="394" y="57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9" name="Google Shape;7929;p26"/>
            <p:cNvSpPr/>
            <p:nvPr/>
          </p:nvSpPr>
          <p:spPr>
            <a:xfrm>
              <a:off x="6773750" y="262535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0" name="Google Shape;7930;p26"/>
            <p:cNvSpPr/>
            <p:nvPr/>
          </p:nvSpPr>
          <p:spPr>
            <a:xfrm>
              <a:off x="6590525" y="28085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1" name="Google Shape;7931;p26"/>
            <p:cNvSpPr/>
            <p:nvPr/>
          </p:nvSpPr>
          <p:spPr>
            <a:xfrm>
              <a:off x="6465150" y="2990250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2" name="Google Shape;7932;p26"/>
            <p:cNvSpPr/>
            <p:nvPr/>
          </p:nvSpPr>
          <p:spPr>
            <a:xfrm>
              <a:off x="6527875" y="29291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3" name="Google Shape;7933;p26"/>
            <p:cNvSpPr/>
            <p:nvPr/>
          </p:nvSpPr>
          <p:spPr>
            <a:xfrm>
              <a:off x="6588925" y="28681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4" name="Google Shape;7934;p26"/>
            <p:cNvSpPr/>
            <p:nvPr/>
          </p:nvSpPr>
          <p:spPr>
            <a:xfrm>
              <a:off x="6680550" y="27764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5" name="Google Shape;7935;p26"/>
            <p:cNvSpPr/>
            <p:nvPr/>
          </p:nvSpPr>
          <p:spPr>
            <a:xfrm>
              <a:off x="6436225" y="30208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6" name="Google Shape;7936;p26"/>
            <p:cNvSpPr/>
            <p:nvPr/>
          </p:nvSpPr>
          <p:spPr>
            <a:xfrm>
              <a:off x="6497325" y="29597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7" name="Google Shape;7937;p26"/>
            <p:cNvSpPr/>
            <p:nvPr/>
          </p:nvSpPr>
          <p:spPr>
            <a:xfrm>
              <a:off x="6558375" y="28986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8" name="Google Shape;7938;p26"/>
            <p:cNvSpPr/>
            <p:nvPr/>
          </p:nvSpPr>
          <p:spPr>
            <a:xfrm>
              <a:off x="6650000" y="28070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9" name="Google Shape;7939;p26"/>
            <p:cNvSpPr/>
            <p:nvPr/>
          </p:nvSpPr>
          <p:spPr>
            <a:xfrm>
              <a:off x="6709425" y="27459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1"/>
                  </a:moveTo>
                  <a:cubicBezTo>
                    <a:pt x="211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0" name="Google Shape;7940;p26"/>
            <p:cNvSpPr/>
            <p:nvPr/>
          </p:nvSpPr>
          <p:spPr>
            <a:xfrm>
              <a:off x="6741600" y="271542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1" name="Google Shape;7941;p26"/>
            <p:cNvSpPr/>
            <p:nvPr/>
          </p:nvSpPr>
          <p:spPr>
            <a:xfrm>
              <a:off x="6772150" y="26849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2" name="Google Shape;7942;p26"/>
            <p:cNvSpPr/>
            <p:nvPr/>
          </p:nvSpPr>
          <p:spPr>
            <a:xfrm>
              <a:off x="6802700" y="26543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3" name="Google Shape;7943;p26"/>
            <p:cNvSpPr/>
            <p:nvPr/>
          </p:nvSpPr>
          <p:spPr>
            <a:xfrm>
              <a:off x="6617825" y="2837550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8"/>
                    <a:pt x="260" y="388"/>
                  </a:cubicBezTo>
                  <a:cubicBezTo>
                    <a:pt x="431" y="388"/>
                    <a:pt x="518" y="179"/>
                    <a:pt x="397" y="58"/>
                  </a:cubicBezTo>
                  <a:cubicBezTo>
                    <a:pt x="359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4" name="Google Shape;7944;p26"/>
            <p:cNvSpPr/>
            <p:nvPr/>
          </p:nvSpPr>
          <p:spPr>
            <a:xfrm>
              <a:off x="6495775" y="30192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5" name="Google Shape;7945;p26"/>
            <p:cNvSpPr/>
            <p:nvPr/>
          </p:nvSpPr>
          <p:spPr>
            <a:xfrm>
              <a:off x="6556825" y="29581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6" name="Google Shape;7946;p26"/>
            <p:cNvSpPr/>
            <p:nvPr/>
          </p:nvSpPr>
          <p:spPr>
            <a:xfrm>
              <a:off x="6617900" y="28970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7" name="Google Shape;7947;p26"/>
            <p:cNvSpPr/>
            <p:nvPr/>
          </p:nvSpPr>
          <p:spPr>
            <a:xfrm>
              <a:off x="6707875" y="28054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10" y="1"/>
                    <a:pt x="161" y="20"/>
                    <a:pt x="123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8" name="Google Shape;7948;p26"/>
            <p:cNvSpPr/>
            <p:nvPr/>
          </p:nvSpPr>
          <p:spPr>
            <a:xfrm>
              <a:off x="6465225" y="304975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9" name="Google Shape;7949;p26"/>
            <p:cNvSpPr/>
            <p:nvPr/>
          </p:nvSpPr>
          <p:spPr>
            <a:xfrm>
              <a:off x="6526275" y="29886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0" name="Google Shape;7950;p26"/>
            <p:cNvSpPr/>
            <p:nvPr/>
          </p:nvSpPr>
          <p:spPr>
            <a:xfrm>
              <a:off x="6587375" y="29276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1" name="Google Shape;7951;p26"/>
            <p:cNvSpPr/>
            <p:nvPr/>
          </p:nvSpPr>
          <p:spPr>
            <a:xfrm>
              <a:off x="6677325" y="283600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10" y="1"/>
                    <a:pt x="161" y="19"/>
                    <a:pt x="124" y="57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6" y="57"/>
                  </a:cubicBezTo>
                  <a:cubicBezTo>
                    <a:pt x="359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2" name="Google Shape;7952;p26"/>
            <p:cNvSpPr/>
            <p:nvPr/>
          </p:nvSpPr>
          <p:spPr>
            <a:xfrm>
              <a:off x="6740050" y="27749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3" name="Google Shape;7953;p26"/>
            <p:cNvSpPr/>
            <p:nvPr/>
          </p:nvSpPr>
          <p:spPr>
            <a:xfrm>
              <a:off x="6770600" y="274437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4" name="Google Shape;7954;p26"/>
            <p:cNvSpPr/>
            <p:nvPr/>
          </p:nvSpPr>
          <p:spPr>
            <a:xfrm>
              <a:off x="6801150" y="271385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5" name="Google Shape;7955;p26"/>
            <p:cNvSpPr/>
            <p:nvPr/>
          </p:nvSpPr>
          <p:spPr>
            <a:xfrm>
              <a:off x="6831650" y="26833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6" name="Google Shape;7956;p26"/>
            <p:cNvSpPr/>
            <p:nvPr/>
          </p:nvSpPr>
          <p:spPr>
            <a:xfrm>
              <a:off x="6648450" y="286652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7" name="Google Shape;7957;p26"/>
            <p:cNvSpPr/>
            <p:nvPr/>
          </p:nvSpPr>
          <p:spPr>
            <a:xfrm>
              <a:off x="6524725" y="30482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8" name="Google Shape;7958;p26"/>
            <p:cNvSpPr/>
            <p:nvPr/>
          </p:nvSpPr>
          <p:spPr>
            <a:xfrm>
              <a:off x="6585825" y="29871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9" name="Google Shape;7959;p26"/>
            <p:cNvSpPr/>
            <p:nvPr/>
          </p:nvSpPr>
          <p:spPr>
            <a:xfrm>
              <a:off x="6646875" y="29260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0"/>
                    <a:pt x="86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0" name="Google Shape;7960;p26"/>
            <p:cNvSpPr/>
            <p:nvPr/>
          </p:nvSpPr>
          <p:spPr>
            <a:xfrm>
              <a:off x="6736875" y="2834425"/>
              <a:ext cx="12900" cy="9700"/>
            </a:xfrm>
            <a:custGeom>
              <a:rect b="b" l="l" r="r" t="t"/>
              <a:pathLst>
                <a:path extrusionOk="0" h="388" w="516">
                  <a:moveTo>
                    <a:pt x="258" y="1"/>
                  </a:moveTo>
                  <a:cubicBezTo>
                    <a:pt x="209" y="1"/>
                    <a:pt x="159" y="20"/>
                    <a:pt x="122" y="57"/>
                  </a:cubicBezTo>
                  <a:cubicBezTo>
                    <a:pt x="0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4" y="57"/>
                  </a:cubicBezTo>
                  <a:cubicBezTo>
                    <a:pt x="356" y="20"/>
                    <a:pt x="307" y="1"/>
                    <a:pt x="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1" name="Google Shape;7961;p26"/>
            <p:cNvSpPr/>
            <p:nvPr/>
          </p:nvSpPr>
          <p:spPr>
            <a:xfrm>
              <a:off x="6494175" y="30787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2" name="Google Shape;7962;p26"/>
            <p:cNvSpPr/>
            <p:nvPr/>
          </p:nvSpPr>
          <p:spPr>
            <a:xfrm>
              <a:off x="6555275" y="30176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3" name="Google Shape;7963;p26"/>
            <p:cNvSpPr/>
            <p:nvPr/>
          </p:nvSpPr>
          <p:spPr>
            <a:xfrm>
              <a:off x="6616350" y="29565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4" name="Google Shape;7964;p26"/>
            <p:cNvSpPr/>
            <p:nvPr/>
          </p:nvSpPr>
          <p:spPr>
            <a:xfrm>
              <a:off x="6707950" y="28649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5" name="Google Shape;7965;p26"/>
            <p:cNvSpPr/>
            <p:nvPr/>
          </p:nvSpPr>
          <p:spPr>
            <a:xfrm>
              <a:off x="6769050" y="28038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6" name="Google Shape;7966;p26"/>
            <p:cNvSpPr/>
            <p:nvPr/>
          </p:nvSpPr>
          <p:spPr>
            <a:xfrm>
              <a:off x="6797925" y="27733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20"/>
                    <a:pt x="123" y="58"/>
                  </a:cubicBezTo>
                  <a:cubicBezTo>
                    <a:pt x="0" y="179"/>
                    <a:pt x="87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7" name="Google Shape;7967;p26"/>
            <p:cNvSpPr/>
            <p:nvPr/>
          </p:nvSpPr>
          <p:spPr>
            <a:xfrm>
              <a:off x="6830100" y="27428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8" name="Google Shape;7968;p26"/>
            <p:cNvSpPr/>
            <p:nvPr/>
          </p:nvSpPr>
          <p:spPr>
            <a:xfrm>
              <a:off x="6860650" y="2712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9" name="Google Shape;7969;p26"/>
            <p:cNvSpPr/>
            <p:nvPr/>
          </p:nvSpPr>
          <p:spPr>
            <a:xfrm>
              <a:off x="6677400" y="28955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7"/>
                    <a:pt x="193" y="387"/>
                  </a:cubicBezTo>
                  <a:cubicBezTo>
                    <a:pt x="301" y="387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0" name="Google Shape;7970;p26"/>
            <p:cNvSpPr/>
            <p:nvPr/>
          </p:nvSpPr>
          <p:spPr>
            <a:xfrm>
              <a:off x="6552050" y="307717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0"/>
                  </a:moveTo>
                  <a:cubicBezTo>
                    <a:pt x="210" y="0"/>
                    <a:pt x="161" y="19"/>
                    <a:pt x="123" y="57"/>
                  </a:cubicBezTo>
                  <a:cubicBezTo>
                    <a:pt x="0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1" name="Google Shape;7971;p26"/>
            <p:cNvSpPr/>
            <p:nvPr/>
          </p:nvSpPr>
          <p:spPr>
            <a:xfrm>
              <a:off x="6614775" y="301610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2" name="Google Shape;7972;p26"/>
            <p:cNvSpPr/>
            <p:nvPr/>
          </p:nvSpPr>
          <p:spPr>
            <a:xfrm>
              <a:off x="6675850" y="29550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3" name="Google Shape;7973;p26"/>
            <p:cNvSpPr/>
            <p:nvPr/>
          </p:nvSpPr>
          <p:spPr>
            <a:xfrm>
              <a:off x="6767450" y="286342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4" name="Google Shape;7974;p26"/>
            <p:cNvSpPr/>
            <p:nvPr/>
          </p:nvSpPr>
          <p:spPr>
            <a:xfrm>
              <a:off x="6523175" y="31077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5" name="Google Shape;7975;p26"/>
            <p:cNvSpPr/>
            <p:nvPr/>
          </p:nvSpPr>
          <p:spPr>
            <a:xfrm>
              <a:off x="6584225" y="30466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6" name="Google Shape;7976;p26"/>
            <p:cNvSpPr/>
            <p:nvPr/>
          </p:nvSpPr>
          <p:spPr>
            <a:xfrm>
              <a:off x="6645300" y="29855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7" name="Google Shape;7977;p26"/>
            <p:cNvSpPr/>
            <p:nvPr/>
          </p:nvSpPr>
          <p:spPr>
            <a:xfrm>
              <a:off x="6736900" y="28939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8" name="Google Shape;7978;p26"/>
            <p:cNvSpPr/>
            <p:nvPr/>
          </p:nvSpPr>
          <p:spPr>
            <a:xfrm>
              <a:off x="6798000" y="28328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9" name="Google Shape;7979;p26"/>
            <p:cNvSpPr/>
            <p:nvPr/>
          </p:nvSpPr>
          <p:spPr>
            <a:xfrm>
              <a:off x="6828550" y="28023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0" name="Google Shape;7980;p26"/>
            <p:cNvSpPr/>
            <p:nvPr/>
          </p:nvSpPr>
          <p:spPr>
            <a:xfrm>
              <a:off x="6859075" y="27717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1" name="Google Shape;7981;p26"/>
            <p:cNvSpPr/>
            <p:nvPr/>
          </p:nvSpPr>
          <p:spPr>
            <a:xfrm>
              <a:off x="6887950" y="27412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2" name="Google Shape;7982;p26"/>
            <p:cNvSpPr/>
            <p:nvPr/>
          </p:nvSpPr>
          <p:spPr>
            <a:xfrm>
              <a:off x="6704775" y="2924500"/>
              <a:ext cx="12900" cy="9650"/>
            </a:xfrm>
            <a:custGeom>
              <a:rect b="b" l="l" r="r" t="t"/>
              <a:pathLst>
                <a:path extrusionOk="0" h="386" w="516">
                  <a:moveTo>
                    <a:pt x="258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5" y="386"/>
                    <a:pt x="258" y="386"/>
                  </a:cubicBezTo>
                  <a:cubicBezTo>
                    <a:pt x="429" y="386"/>
                    <a:pt x="516" y="178"/>
                    <a:pt x="394" y="57"/>
                  </a:cubicBezTo>
                  <a:cubicBezTo>
                    <a:pt x="357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3" name="Google Shape;7983;p26"/>
            <p:cNvSpPr/>
            <p:nvPr/>
          </p:nvSpPr>
          <p:spPr>
            <a:xfrm>
              <a:off x="6582675" y="31061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4" name="Google Shape;7984;p26"/>
            <p:cNvSpPr/>
            <p:nvPr/>
          </p:nvSpPr>
          <p:spPr>
            <a:xfrm>
              <a:off x="6642125" y="3045075"/>
              <a:ext cx="12900" cy="9675"/>
            </a:xfrm>
            <a:custGeom>
              <a:rect b="b" l="l" r="r" t="t"/>
              <a:pathLst>
                <a:path extrusionOk="0" h="387" w="516">
                  <a:moveTo>
                    <a:pt x="258" y="0"/>
                  </a:moveTo>
                  <a:cubicBezTo>
                    <a:pt x="209" y="0"/>
                    <a:pt x="160" y="19"/>
                    <a:pt x="122" y="56"/>
                  </a:cubicBezTo>
                  <a:cubicBezTo>
                    <a:pt x="1" y="179"/>
                    <a:pt x="85" y="386"/>
                    <a:pt x="258" y="386"/>
                  </a:cubicBezTo>
                  <a:cubicBezTo>
                    <a:pt x="430" y="386"/>
                    <a:pt x="516" y="179"/>
                    <a:pt x="395" y="56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5" name="Google Shape;7985;p26"/>
            <p:cNvSpPr/>
            <p:nvPr/>
          </p:nvSpPr>
          <p:spPr>
            <a:xfrm>
              <a:off x="6704800" y="29839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6" name="Google Shape;7986;p26"/>
            <p:cNvSpPr/>
            <p:nvPr/>
          </p:nvSpPr>
          <p:spPr>
            <a:xfrm>
              <a:off x="6796450" y="28923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7" name="Google Shape;7987;p26"/>
            <p:cNvSpPr/>
            <p:nvPr/>
          </p:nvSpPr>
          <p:spPr>
            <a:xfrm>
              <a:off x="6552125" y="31366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4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8" name="Google Shape;7988;p26"/>
            <p:cNvSpPr/>
            <p:nvPr/>
          </p:nvSpPr>
          <p:spPr>
            <a:xfrm>
              <a:off x="6613225" y="30756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9" name="Google Shape;7989;p26"/>
            <p:cNvSpPr/>
            <p:nvPr/>
          </p:nvSpPr>
          <p:spPr>
            <a:xfrm>
              <a:off x="6672625" y="301452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0" name="Google Shape;7990;p26"/>
            <p:cNvSpPr/>
            <p:nvPr/>
          </p:nvSpPr>
          <p:spPr>
            <a:xfrm>
              <a:off x="6765900" y="29229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1" name="Google Shape;7991;p26"/>
            <p:cNvSpPr/>
            <p:nvPr/>
          </p:nvSpPr>
          <p:spPr>
            <a:xfrm>
              <a:off x="6826950" y="28618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2" name="Google Shape;7992;p26"/>
            <p:cNvSpPr/>
            <p:nvPr/>
          </p:nvSpPr>
          <p:spPr>
            <a:xfrm>
              <a:off x="6857500" y="28313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3" name="Google Shape;7993;p26"/>
            <p:cNvSpPr/>
            <p:nvPr/>
          </p:nvSpPr>
          <p:spPr>
            <a:xfrm>
              <a:off x="6888025" y="28007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4" name="Google Shape;7994;p26"/>
            <p:cNvSpPr/>
            <p:nvPr/>
          </p:nvSpPr>
          <p:spPr>
            <a:xfrm>
              <a:off x="6916950" y="2770225"/>
              <a:ext cx="12900" cy="9700"/>
            </a:xfrm>
            <a:custGeom>
              <a:rect b="b" l="l" r="r" t="t"/>
              <a:pathLst>
                <a:path extrusionOk="0" h="388" w="516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5" y="387"/>
                    <a:pt x="258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5" name="Google Shape;7995;p26"/>
            <p:cNvSpPr/>
            <p:nvPr/>
          </p:nvSpPr>
          <p:spPr>
            <a:xfrm>
              <a:off x="6735350" y="295345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6" name="Google Shape;7996;p26"/>
            <p:cNvSpPr/>
            <p:nvPr/>
          </p:nvSpPr>
          <p:spPr>
            <a:xfrm>
              <a:off x="6611650" y="31351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7" name="Google Shape;7997;p26"/>
            <p:cNvSpPr/>
            <p:nvPr/>
          </p:nvSpPr>
          <p:spPr>
            <a:xfrm>
              <a:off x="6672700" y="30740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8" name="Google Shape;7998;p26"/>
            <p:cNvSpPr/>
            <p:nvPr/>
          </p:nvSpPr>
          <p:spPr>
            <a:xfrm>
              <a:off x="6732175" y="3012975"/>
              <a:ext cx="12900" cy="9675"/>
            </a:xfrm>
            <a:custGeom>
              <a:rect b="b" l="l" r="r" t="t"/>
              <a:pathLst>
                <a:path extrusionOk="0" h="387" w="516">
                  <a:moveTo>
                    <a:pt x="258" y="0"/>
                  </a:moveTo>
                  <a:cubicBezTo>
                    <a:pt x="209" y="0"/>
                    <a:pt x="159" y="19"/>
                    <a:pt x="122" y="56"/>
                  </a:cubicBezTo>
                  <a:cubicBezTo>
                    <a:pt x="0" y="177"/>
                    <a:pt x="87" y="386"/>
                    <a:pt x="258" y="386"/>
                  </a:cubicBezTo>
                  <a:cubicBezTo>
                    <a:pt x="431" y="386"/>
                    <a:pt x="516" y="177"/>
                    <a:pt x="394" y="56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9" name="Google Shape;7999;p26"/>
            <p:cNvSpPr/>
            <p:nvPr/>
          </p:nvSpPr>
          <p:spPr>
            <a:xfrm>
              <a:off x="6825400" y="29213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0" name="Google Shape;8000;p26"/>
            <p:cNvSpPr/>
            <p:nvPr/>
          </p:nvSpPr>
          <p:spPr>
            <a:xfrm>
              <a:off x="6581125" y="316565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299" y="387"/>
                    <a:pt x="385" y="300"/>
                    <a:pt x="385" y="193"/>
                  </a:cubicBezTo>
                  <a:cubicBezTo>
                    <a:pt x="385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1" name="Google Shape;8001;p26"/>
            <p:cNvSpPr/>
            <p:nvPr/>
          </p:nvSpPr>
          <p:spPr>
            <a:xfrm>
              <a:off x="6640525" y="310457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8" y="178"/>
                    <a:pt x="397" y="57"/>
                  </a:cubicBezTo>
                  <a:cubicBezTo>
                    <a:pt x="359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2" name="Google Shape;8002;p26"/>
            <p:cNvSpPr/>
            <p:nvPr/>
          </p:nvSpPr>
          <p:spPr>
            <a:xfrm>
              <a:off x="6703250" y="30435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3" name="Google Shape;8003;p26"/>
            <p:cNvSpPr/>
            <p:nvPr/>
          </p:nvSpPr>
          <p:spPr>
            <a:xfrm>
              <a:off x="6794850" y="29518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4" name="Google Shape;8004;p26"/>
            <p:cNvSpPr/>
            <p:nvPr/>
          </p:nvSpPr>
          <p:spPr>
            <a:xfrm>
              <a:off x="6855950" y="28908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5" name="Google Shape;8005;p26"/>
            <p:cNvSpPr/>
            <p:nvPr/>
          </p:nvSpPr>
          <p:spPr>
            <a:xfrm>
              <a:off x="6886475" y="28602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6" name="Google Shape;8006;p26"/>
            <p:cNvSpPr/>
            <p:nvPr/>
          </p:nvSpPr>
          <p:spPr>
            <a:xfrm>
              <a:off x="6917000" y="28297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7" name="Google Shape;8007;p26"/>
            <p:cNvSpPr/>
            <p:nvPr/>
          </p:nvSpPr>
          <p:spPr>
            <a:xfrm>
              <a:off x="6947525" y="27991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8" name="Google Shape;8008;p26"/>
            <p:cNvSpPr/>
            <p:nvPr/>
          </p:nvSpPr>
          <p:spPr>
            <a:xfrm>
              <a:off x="6764350" y="29824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5" y="301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9" name="Google Shape;8009;p26"/>
            <p:cNvSpPr/>
            <p:nvPr/>
          </p:nvSpPr>
          <p:spPr>
            <a:xfrm>
              <a:off x="6640600" y="31640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8" y="300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0" name="Google Shape;8010;p26"/>
            <p:cNvSpPr/>
            <p:nvPr/>
          </p:nvSpPr>
          <p:spPr>
            <a:xfrm>
              <a:off x="6701700" y="31030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1" name="Google Shape;8011;p26"/>
            <p:cNvSpPr/>
            <p:nvPr/>
          </p:nvSpPr>
          <p:spPr>
            <a:xfrm>
              <a:off x="6762750" y="30419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2" name="Google Shape;8012;p26"/>
            <p:cNvSpPr/>
            <p:nvPr/>
          </p:nvSpPr>
          <p:spPr>
            <a:xfrm>
              <a:off x="6854350" y="29503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8" y="0"/>
                    <a:pt x="0" y="86"/>
                    <a:pt x="0" y="193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3" name="Google Shape;8013;p26"/>
            <p:cNvSpPr/>
            <p:nvPr/>
          </p:nvSpPr>
          <p:spPr>
            <a:xfrm>
              <a:off x="6608450" y="3194600"/>
              <a:ext cx="12925" cy="9675"/>
            </a:xfrm>
            <a:custGeom>
              <a:rect b="b" l="l" r="r" t="t"/>
              <a:pathLst>
                <a:path extrusionOk="0" h="387" w="517">
                  <a:moveTo>
                    <a:pt x="258" y="1"/>
                  </a:moveTo>
                  <a:cubicBezTo>
                    <a:pt x="209" y="1"/>
                    <a:pt x="159" y="20"/>
                    <a:pt x="121" y="58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4" name="Google Shape;8014;p26"/>
            <p:cNvSpPr/>
            <p:nvPr/>
          </p:nvSpPr>
          <p:spPr>
            <a:xfrm>
              <a:off x="6671150" y="31335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5" name="Google Shape;8015;p26"/>
            <p:cNvSpPr/>
            <p:nvPr/>
          </p:nvSpPr>
          <p:spPr>
            <a:xfrm>
              <a:off x="6732200" y="30724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6" name="Google Shape;8016;p26"/>
            <p:cNvSpPr/>
            <p:nvPr/>
          </p:nvSpPr>
          <p:spPr>
            <a:xfrm>
              <a:off x="6822200" y="2980850"/>
              <a:ext cx="12925" cy="9700"/>
            </a:xfrm>
            <a:custGeom>
              <a:rect b="b" l="l" r="r" t="t"/>
              <a:pathLst>
                <a:path extrusionOk="0" h="388" w="517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6" y="387"/>
                    <a:pt x="259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7" name="Google Shape;8017;p26"/>
            <p:cNvSpPr/>
            <p:nvPr/>
          </p:nvSpPr>
          <p:spPr>
            <a:xfrm>
              <a:off x="6884900" y="29197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8" name="Google Shape;8018;p26"/>
            <p:cNvSpPr/>
            <p:nvPr/>
          </p:nvSpPr>
          <p:spPr>
            <a:xfrm>
              <a:off x="6915425" y="28892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9" name="Google Shape;8019;p26"/>
            <p:cNvSpPr/>
            <p:nvPr/>
          </p:nvSpPr>
          <p:spPr>
            <a:xfrm>
              <a:off x="6944350" y="285870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19"/>
                    <a:pt x="122" y="57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7" y="179"/>
                    <a:pt x="395" y="57"/>
                  </a:cubicBezTo>
                  <a:cubicBezTo>
                    <a:pt x="358" y="19"/>
                    <a:pt x="308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0" name="Google Shape;8020;p26"/>
            <p:cNvSpPr/>
            <p:nvPr/>
          </p:nvSpPr>
          <p:spPr>
            <a:xfrm>
              <a:off x="6976525" y="282817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1" name="Google Shape;8021;p26"/>
            <p:cNvSpPr/>
            <p:nvPr/>
          </p:nvSpPr>
          <p:spPr>
            <a:xfrm>
              <a:off x="6793300" y="301140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2" name="Google Shape;8022;p26"/>
            <p:cNvSpPr/>
            <p:nvPr/>
          </p:nvSpPr>
          <p:spPr>
            <a:xfrm>
              <a:off x="6669575" y="31930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3" name="Google Shape;8023;p26"/>
            <p:cNvSpPr/>
            <p:nvPr/>
          </p:nvSpPr>
          <p:spPr>
            <a:xfrm>
              <a:off x="6730650" y="31319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4" name="Google Shape;8024;p26"/>
            <p:cNvSpPr/>
            <p:nvPr/>
          </p:nvSpPr>
          <p:spPr>
            <a:xfrm>
              <a:off x="6791750" y="30709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5" name="Google Shape;8025;p26"/>
            <p:cNvSpPr/>
            <p:nvPr/>
          </p:nvSpPr>
          <p:spPr>
            <a:xfrm>
              <a:off x="6883325" y="29792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4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8"/>
                    <a:pt x="301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6" name="Google Shape;8026;p26"/>
            <p:cNvSpPr/>
            <p:nvPr/>
          </p:nvSpPr>
          <p:spPr>
            <a:xfrm>
              <a:off x="6639050" y="32235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7" name="Google Shape;8027;p26"/>
            <p:cNvSpPr/>
            <p:nvPr/>
          </p:nvSpPr>
          <p:spPr>
            <a:xfrm>
              <a:off x="6700100" y="31625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8" name="Google Shape;8028;p26"/>
            <p:cNvSpPr/>
            <p:nvPr/>
          </p:nvSpPr>
          <p:spPr>
            <a:xfrm>
              <a:off x="6761200" y="31014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9" name="Google Shape;8029;p26"/>
            <p:cNvSpPr/>
            <p:nvPr/>
          </p:nvSpPr>
          <p:spPr>
            <a:xfrm>
              <a:off x="6852800" y="30098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0" name="Google Shape;8030;p26"/>
            <p:cNvSpPr/>
            <p:nvPr/>
          </p:nvSpPr>
          <p:spPr>
            <a:xfrm>
              <a:off x="6912250" y="2948750"/>
              <a:ext cx="12950" cy="9650"/>
            </a:xfrm>
            <a:custGeom>
              <a:rect b="b" l="l" r="r" t="t"/>
              <a:pathLst>
                <a:path extrusionOk="0" h="386" w="518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5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1" name="Google Shape;8031;p26"/>
            <p:cNvSpPr/>
            <p:nvPr/>
          </p:nvSpPr>
          <p:spPr>
            <a:xfrm>
              <a:off x="6944425" y="291822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2" name="Google Shape;8032;p26"/>
            <p:cNvSpPr/>
            <p:nvPr/>
          </p:nvSpPr>
          <p:spPr>
            <a:xfrm>
              <a:off x="6974925" y="28876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3" name="Google Shape;8033;p26"/>
            <p:cNvSpPr/>
            <p:nvPr/>
          </p:nvSpPr>
          <p:spPr>
            <a:xfrm>
              <a:off x="7005475" y="28571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4" name="Google Shape;8034;p26"/>
            <p:cNvSpPr/>
            <p:nvPr/>
          </p:nvSpPr>
          <p:spPr>
            <a:xfrm>
              <a:off x="6822250" y="30403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5" name="Google Shape;8035;p26"/>
            <p:cNvSpPr/>
            <p:nvPr/>
          </p:nvSpPr>
          <p:spPr>
            <a:xfrm>
              <a:off x="6698550" y="32220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6" name="Google Shape;8036;p26"/>
            <p:cNvSpPr/>
            <p:nvPr/>
          </p:nvSpPr>
          <p:spPr>
            <a:xfrm>
              <a:off x="6759600" y="31609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7" name="Google Shape;8037;p26"/>
            <p:cNvSpPr/>
            <p:nvPr/>
          </p:nvSpPr>
          <p:spPr>
            <a:xfrm>
              <a:off x="6820700" y="30998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8" name="Google Shape;8038;p26"/>
            <p:cNvSpPr/>
            <p:nvPr/>
          </p:nvSpPr>
          <p:spPr>
            <a:xfrm>
              <a:off x="6912300" y="30082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9" name="Google Shape;8039;p26"/>
            <p:cNvSpPr/>
            <p:nvPr/>
          </p:nvSpPr>
          <p:spPr>
            <a:xfrm>
              <a:off x="6666375" y="32525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0" name="Google Shape;8040;p26"/>
            <p:cNvSpPr/>
            <p:nvPr/>
          </p:nvSpPr>
          <p:spPr>
            <a:xfrm>
              <a:off x="6729100" y="319147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1" name="Google Shape;8041;p26"/>
            <p:cNvSpPr/>
            <p:nvPr/>
          </p:nvSpPr>
          <p:spPr>
            <a:xfrm>
              <a:off x="6790150" y="31304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2" name="Google Shape;8042;p26"/>
            <p:cNvSpPr/>
            <p:nvPr/>
          </p:nvSpPr>
          <p:spPr>
            <a:xfrm>
              <a:off x="6880150" y="3038775"/>
              <a:ext cx="12925" cy="9675"/>
            </a:xfrm>
            <a:custGeom>
              <a:rect b="b" l="l" r="r" t="t"/>
              <a:pathLst>
                <a:path extrusionOk="0" h="387" w="517">
                  <a:moveTo>
                    <a:pt x="258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5" y="58"/>
                  </a:cubicBezTo>
                  <a:cubicBezTo>
                    <a:pt x="357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3" name="Google Shape;8043;p26"/>
            <p:cNvSpPr/>
            <p:nvPr/>
          </p:nvSpPr>
          <p:spPr>
            <a:xfrm>
              <a:off x="6942825" y="29777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4" name="Google Shape;8044;p26"/>
            <p:cNvSpPr/>
            <p:nvPr/>
          </p:nvSpPr>
          <p:spPr>
            <a:xfrm>
              <a:off x="6973375" y="29471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5" name="Google Shape;8045;p26"/>
            <p:cNvSpPr/>
            <p:nvPr/>
          </p:nvSpPr>
          <p:spPr>
            <a:xfrm>
              <a:off x="7002300" y="29166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4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6" name="Google Shape;8046;p26"/>
            <p:cNvSpPr/>
            <p:nvPr/>
          </p:nvSpPr>
          <p:spPr>
            <a:xfrm>
              <a:off x="7034475" y="28861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7" name="Google Shape;8047;p26"/>
            <p:cNvSpPr/>
            <p:nvPr/>
          </p:nvSpPr>
          <p:spPr>
            <a:xfrm>
              <a:off x="6851250" y="30693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8" name="Google Shape;8048;p26"/>
            <p:cNvSpPr/>
            <p:nvPr/>
          </p:nvSpPr>
          <p:spPr>
            <a:xfrm>
              <a:off x="6727500" y="32509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9" name="Google Shape;8049;p26"/>
            <p:cNvSpPr/>
            <p:nvPr/>
          </p:nvSpPr>
          <p:spPr>
            <a:xfrm>
              <a:off x="6788600" y="31899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0" name="Google Shape;8050;p26"/>
            <p:cNvSpPr/>
            <p:nvPr/>
          </p:nvSpPr>
          <p:spPr>
            <a:xfrm>
              <a:off x="6848050" y="3128825"/>
              <a:ext cx="12925" cy="9700"/>
            </a:xfrm>
            <a:custGeom>
              <a:rect b="b" l="l" r="r" t="t"/>
              <a:pathLst>
                <a:path extrusionOk="0" h="388" w="517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9"/>
                    <a:pt x="86" y="388"/>
                    <a:pt x="258" y="388"/>
                  </a:cubicBezTo>
                  <a:cubicBezTo>
                    <a:pt x="430" y="388"/>
                    <a:pt x="516" y="179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1" name="Google Shape;8051;p26"/>
            <p:cNvSpPr/>
            <p:nvPr/>
          </p:nvSpPr>
          <p:spPr>
            <a:xfrm>
              <a:off x="6941275" y="30372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2" name="Google Shape;8052;p26"/>
            <p:cNvSpPr/>
            <p:nvPr/>
          </p:nvSpPr>
          <p:spPr>
            <a:xfrm>
              <a:off x="6697000" y="328152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3" name="Google Shape;8053;p26"/>
            <p:cNvSpPr/>
            <p:nvPr/>
          </p:nvSpPr>
          <p:spPr>
            <a:xfrm>
              <a:off x="6756425" y="32204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79"/>
                    <a:pt x="87" y="387"/>
                    <a:pt x="260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4" name="Google Shape;8054;p26"/>
            <p:cNvSpPr/>
            <p:nvPr/>
          </p:nvSpPr>
          <p:spPr>
            <a:xfrm>
              <a:off x="6819150" y="315937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5" y="300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5" name="Google Shape;8055;p26"/>
            <p:cNvSpPr/>
            <p:nvPr/>
          </p:nvSpPr>
          <p:spPr>
            <a:xfrm>
              <a:off x="6910725" y="30677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6" name="Google Shape;8056;p26"/>
            <p:cNvSpPr/>
            <p:nvPr/>
          </p:nvSpPr>
          <p:spPr>
            <a:xfrm>
              <a:off x="6971825" y="300670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7" name="Google Shape;8057;p26"/>
            <p:cNvSpPr/>
            <p:nvPr/>
          </p:nvSpPr>
          <p:spPr>
            <a:xfrm>
              <a:off x="7002325" y="297615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299"/>
                    <a:pt x="89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8" name="Google Shape;8058;p26"/>
            <p:cNvSpPr/>
            <p:nvPr/>
          </p:nvSpPr>
          <p:spPr>
            <a:xfrm>
              <a:off x="7032875" y="29456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9" name="Google Shape;8059;p26"/>
            <p:cNvSpPr/>
            <p:nvPr/>
          </p:nvSpPr>
          <p:spPr>
            <a:xfrm>
              <a:off x="7063425" y="29150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0" name="Google Shape;8060;p26"/>
            <p:cNvSpPr/>
            <p:nvPr/>
          </p:nvSpPr>
          <p:spPr>
            <a:xfrm>
              <a:off x="6880200" y="3098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1" name="Google Shape;8061;p26"/>
            <p:cNvSpPr/>
            <p:nvPr/>
          </p:nvSpPr>
          <p:spPr>
            <a:xfrm>
              <a:off x="6756500" y="32799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2" name="Google Shape;8062;p26"/>
            <p:cNvSpPr/>
            <p:nvPr/>
          </p:nvSpPr>
          <p:spPr>
            <a:xfrm>
              <a:off x="6815925" y="3218875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0"/>
                  </a:moveTo>
                  <a:cubicBezTo>
                    <a:pt x="209" y="0"/>
                    <a:pt x="160" y="19"/>
                    <a:pt x="123" y="57"/>
                  </a:cubicBezTo>
                  <a:cubicBezTo>
                    <a:pt x="0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3" name="Google Shape;8063;p26"/>
            <p:cNvSpPr/>
            <p:nvPr/>
          </p:nvSpPr>
          <p:spPr>
            <a:xfrm>
              <a:off x="6878650" y="31578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4" name="Google Shape;8064;p26"/>
            <p:cNvSpPr/>
            <p:nvPr/>
          </p:nvSpPr>
          <p:spPr>
            <a:xfrm>
              <a:off x="6970225" y="30662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5" name="Google Shape;8065;p26"/>
            <p:cNvSpPr/>
            <p:nvPr/>
          </p:nvSpPr>
          <p:spPr>
            <a:xfrm>
              <a:off x="6725950" y="33104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6" name="Google Shape;8066;p26"/>
            <p:cNvSpPr/>
            <p:nvPr/>
          </p:nvSpPr>
          <p:spPr>
            <a:xfrm>
              <a:off x="6787050" y="324942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7" name="Google Shape;8067;p26"/>
            <p:cNvSpPr/>
            <p:nvPr/>
          </p:nvSpPr>
          <p:spPr>
            <a:xfrm>
              <a:off x="6846475" y="3188350"/>
              <a:ext cx="12925" cy="9675"/>
            </a:xfrm>
            <a:custGeom>
              <a:rect b="b" l="l" r="r" t="t"/>
              <a:pathLst>
                <a:path extrusionOk="0" h="387" w="517">
                  <a:moveTo>
                    <a:pt x="259" y="0"/>
                  </a:moveTo>
                  <a:cubicBezTo>
                    <a:pt x="209" y="0"/>
                    <a:pt x="160" y="19"/>
                    <a:pt x="123" y="56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6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8" name="Google Shape;8068;p26"/>
            <p:cNvSpPr/>
            <p:nvPr/>
          </p:nvSpPr>
          <p:spPr>
            <a:xfrm>
              <a:off x="6939725" y="309675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299" y="385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9" name="Google Shape;8069;p26"/>
            <p:cNvSpPr/>
            <p:nvPr/>
          </p:nvSpPr>
          <p:spPr>
            <a:xfrm>
              <a:off x="7000775" y="30356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0" name="Google Shape;8070;p26"/>
            <p:cNvSpPr/>
            <p:nvPr/>
          </p:nvSpPr>
          <p:spPr>
            <a:xfrm>
              <a:off x="7031325" y="30051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1" name="Google Shape;8071;p26"/>
            <p:cNvSpPr/>
            <p:nvPr/>
          </p:nvSpPr>
          <p:spPr>
            <a:xfrm>
              <a:off x="7061875" y="297460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2" name="Google Shape;8072;p26"/>
            <p:cNvSpPr/>
            <p:nvPr/>
          </p:nvSpPr>
          <p:spPr>
            <a:xfrm>
              <a:off x="7092400" y="294405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3" name="Google Shape;8073;p26"/>
            <p:cNvSpPr/>
            <p:nvPr/>
          </p:nvSpPr>
          <p:spPr>
            <a:xfrm>
              <a:off x="6909175" y="312725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4" name="Google Shape;8074;p26"/>
            <p:cNvSpPr/>
            <p:nvPr/>
          </p:nvSpPr>
          <p:spPr>
            <a:xfrm>
              <a:off x="6783825" y="3308900"/>
              <a:ext cx="12950" cy="9725"/>
            </a:xfrm>
            <a:custGeom>
              <a:rect b="b" l="l" r="r" t="t"/>
              <a:pathLst>
                <a:path extrusionOk="0" h="389" w="518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80"/>
                    <a:pt x="87" y="388"/>
                    <a:pt x="258" y="388"/>
                  </a:cubicBezTo>
                  <a:cubicBezTo>
                    <a:pt x="431" y="388"/>
                    <a:pt x="517" y="180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5" name="Google Shape;8075;p26"/>
            <p:cNvSpPr/>
            <p:nvPr/>
          </p:nvSpPr>
          <p:spPr>
            <a:xfrm>
              <a:off x="6846550" y="32478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0" y="388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6" name="Google Shape;8076;p26"/>
            <p:cNvSpPr/>
            <p:nvPr/>
          </p:nvSpPr>
          <p:spPr>
            <a:xfrm>
              <a:off x="6907600" y="31867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0"/>
                    <a:pt x="88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7" name="Google Shape;8077;p26"/>
            <p:cNvSpPr/>
            <p:nvPr/>
          </p:nvSpPr>
          <p:spPr>
            <a:xfrm>
              <a:off x="6999225" y="30951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8" name="Google Shape;8078;p26"/>
            <p:cNvSpPr/>
            <p:nvPr/>
          </p:nvSpPr>
          <p:spPr>
            <a:xfrm>
              <a:off x="6754900" y="33394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299"/>
                    <a:pt x="89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9" name="Google Shape;8079;p26"/>
            <p:cNvSpPr/>
            <p:nvPr/>
          </p:nvSpPr>
          <p:spPr>
            <a:xfrm>
              <a:off x="6816000" y="327837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0" name="Google Shape;8080;p26"/>
            <p:cNvSpPr/>
            <p:nvPr/>
          </p:nvSpPr>
          <p:spPr>
            <a:xfrm>
              <a:off x="6877075" y="32173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1" name="Google Shape;8081;p26"/>
            <p:cNvSpPr/>
            <p:nvPr/>
          </p:nvSpPr>
          <p:spPr>
            <a:xfrm>
              <a:off x="6968675" y="31257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2" name="Google Shape;8082;p26"/>
            <p:cNvSpPr/>
            <p:nvPr/>
          </p:nvSpPr>
          <p:spPr>
            <a:xfrm>
              <a:off x="7029775" y="306465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3" name="Google Shape;8083;p26"/>
            <p:cNvSpPr/>
            <p:nvPr/>
          </p:nvSpPr>
          <p:spPr>
            <a:xfrm>
              <a:off x="7060325" y="30341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4" name="Google Shape;8084;p26"/>
            <p:cNvSpPr/>
            <p:nvPr/>
          </p:nvSpPr>
          <p:spPr>
            <a:xfrm>
              <a:off x="7090825" y="30035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5" name="Google Shape;8085;p26"/>
            <p:cNvSpPr/>
            <p:nvPr/>
          </p:nvSpPr>
          <p:spPr>
            <a:xfrm>
              <a:off x="7119725" y="297302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0"/>
                  </a:moveTo>
                  <a:cubicBezTo>
                    <a:pt x="210" y="0"/>
                    <a:pt x="160" y="19"/>
                    <a:pt x="122" y="56"/>
                  </a:cubicBezTo>
                  <a:cubicBezTo>
                    <a:pt x="1" y="179"/>
                    <a:pt x="87" y="387"/>
                    <a:pt x="259" y="387"/>
                  </a:cubicBezTo>
                  <a:cubicBezTo>
                    <a:pt x="431" y="387"/>
                    <a:pt x="518" y="179"/>
                    <a:pt x="397" y="56"/>
                  </a:cubicBezTo>
                  <a:cubicBezTo>
                    <a:pt x="359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6" name="Google Shape;8086;p26"/>
            <p:cNvSpPr/>
            <p:nvPr/>
          </p:nvSpPr>
          <p:spPr>
            <a:xfrm>
              <a:off x="6936500" y="3156225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80"/>
                    <a:pt x="87" y="388"/>
                    <a:pt x="260" y="388"/>
                  </a:cubicBezTo>
                  <a:cubicBezTo>
                    <a:pt x="431" y="388"/>
                    <a:pt x="518" y="180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87" name="Google Shape;8087;p26"/>
          <p:cNvSpPr/>
          <p:nvPr/>
        </p:nvSpPr>
        <p:spPr>
          <a:xfrm rot="10800000">
            <a:off x="257922" y="282425"/>
            <a:ext cx="107096" cy="103087"/>
          </a:xfrm>
          <a:custGeom>
            <a:rect b="b" l="l" r="r" t="t"/>
            <a:pathLst>
              <a:path extrusionOk="0" h="2237" w="2324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8" name="Google Shape;8088;p26"/>
          <p:cNvSpPr/>
          <p:nvPr/>
        </p:nvSpPr>
        <p:spPr>
          <a:xfrm>
            <a:off x="-559615" y="497471"/>
            <a:ext cx="1299268" cy="1299268"/>
          </a:xfrm>
          <a:custGeom>
            <a:rect b="b" l="l" r="r" t="t"/>
            <a:pathLst>
              <a:path extrusionOk="0" h="44706" w="44706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9" name="Google Shape;8089;p26"/>
          <p:cNvSpPr/>
          <p:nvPr/>
        </p:nvSpPr>
        <p:spPr>
          <a:xfrm rot="10800000">
            <a:off x="8675045" y="818178"/>
            <a:ext cx="278062" cy="278108"/>
          </a:xfrm>
          <a:custGeom>
            <a:rect b="b" l="l" r="r" t="t"/>
            <a:pathLst>
              <a:path extrusionOk="0" h="6035" w="6034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+ Credits">
  <p:cSld name="TITLE_AND_BODY_2">
    <p:spTree>
      <p:nvGrpSpPr>
        <p:cNvPr id="8090" name="Shape 8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1" name="Google Shape;8091;p27"/>
          <p:cNvSpPr txBox="1"/>
          <p:nvPr>
            <p:ph type="title"/>
          </p:nvPr>
        </p:nvSpPr>
        <p:spPr>
          <a:xfrm>
            <a:off x="2759550" y="955800"/>
            <a:ext cx="36249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Font typeface="Poppins"/>
              <a:buNone/>
              <a:defRPr b="1" sz="4800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092" name="Google Shape;8092;p27"/>
          <p:cNvSpPr txBox="1"/>
          <p:nvPr>
            <p:ph idx="1" type="body"/>
          </p:nvPr>
        </p:nvSpPr>
        <p:spPr>
          <a:xfrm>
            <a:off x="2919900" y="1675950"/>
            <a:ext cx="3304200" cy="14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093" name="Google Shape;8093;p27"/>
          <p:cNvSpPr/>
          <p:nvPr/>
        </p:nvSpPr>
        <p:spPr>
          <a:xfrm>
            <a:off x="-152400" y="-56425"/>
            <a:ext cx="1712100" cy="519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4" name="Google Shape;8094;p27"/>
          <p:cNvSpPr/>
          <p:nvPr/>
        </p:nvSpPr>
        <p:spPr>
          <a:xfrm rot="10800000">
            <a:off x="-543631" y="3847067"/>
            <a:ext cx="1136717" cy="1296439"/>
          </a:xfrm>
          <a:custGeom>
            <a:rect b="b" l="l" r="r" t="t"/>
            <a:pathLst>
              <a:path extrusionOk="0" h="28133" w="24667">
                <a:moveTo>
                  <a:pt x="24457" y="361"/>
                </a:moveTo>
                <a:lnTo>
                  <a:pt x="24457" y="27772"/>
                </a:lnTo>
                <a:lnTo>
                  <a:pt x="422" y="14066"/>
                </a:lnTo>
                <a:lnTo>
                  <a:pt x="24457" y="361"/>
                </a:lnTo>
                <a:close/>
                <a:moveTo>
                  <a:pt x="24667" y="0"/>
                </a:moveTo>
                <a:lnTo>
                  <a:pt x="1" y="14066"/>
                </a:lnTo>
                <a:lnTo>
                  <a:pt x="24667" y="28133"/>
                </a:lnTo>
                <a:lnTo>
                  <a:pt x="2466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5" name="Google Shape;8095;p27"/>
          <p:cNvSpPr/>
          <p:nvPr/>
        </p:nvSpPr>
        <p:spPr>
          <a:xfrm rot="10800000">
            <a:off x="-581096" y="3410024"/>
            <a:ext cx="1136717" cy="1296439"/>
          </a:xfrm>
          <a:custGeom>
            <a:rect b="b" l="l" r="r" t="t"/>
            <a:pathLst>
              <a:path extrusionOk="0" h="28133" w="24667">
                <a:moveTo>
                  <a:pt x="24457" y="360"/>
                </a:moveTo>
                <a:lnTo>
                  <a:pt x="24457" y="27771"/>
                </a:lnTo>
                <a:lnTo>
                  <a:pt x="423" y="14066"/>
                </a:lnTo>
                <a:lnTo>
                  <a:pt x="24457" y="360"/>
                </a:lnTo>
                <a:close/>
                <a:moveTo>
                  <a:pt x="24666" y="1"/>
                </a:moveTo>
                <a:lnTo>
                  <a:pt x="0" y="14066"/>
                </a:lnTo>
                <a:lnTo>
                  <a:pt x="24666" y="28132"/>
                </a:lnTo>
                <a:lnTo>
                  <a:pt x="246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6" name="Google Shape;8096;p27"/>
          <p:cNvSpPr/>
          <p:nvPr/>
        </p:nvSpPr>
        <p:spPr>
          <a:xfrm rot="10800000">
            <a:off x="27195" y="3702053"/>
            <a:ext cx="278062" cy="278108"/>
          </a:xfrm>
          <a:custGeom>
            <a:rect b="b" l="l" r="r" t="t"/>
            <a:pathLst>
              <a:path extrusionOk="0" h="6035" w="6034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97" name="Google Shape;8097;p27"/>
          <p:cNvGrpSpPr/>
          <p:nvPr/>
        </p:nvGrpSpPr>
        <p:grpSpPr>
          <a:xfrm rot="10800000">
            <a:off x="917904" y="2836990"/>
            <a:ext cx="274836" cy="1611920"/>
            <a:chOff x="4769975" y="2151700"/>
            <a:chExt cx="149100" cy="874475"/>
          </a:xfrm>
        </p:grpSpPr>
        <p:sp>
          <p:nvSpPr>
            <p:cNvPr id="8098" name="Google Shape;8098;p27"/>
            <p:cNvSpPr/>
            <p:nvPr/>
          </p:nvSpPr>
          <p:spPr>
            <a:xfrm>
              <a:off x="4904400" y="238677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9" name="Google Shape;8099;p27"/>
            <p:cNvSpPr/>
            <p:nvPr/>
          </p:nvSpPr>
          <p:spPr>
            <a:xfrm>
              <a:off x="4904400" y="24651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0" name="Google Shape;8100;p27"/>
            <p:cNvSpPr/>
            <p:nvPr/>
          </p:nvSpPr>
          <p:spPr>
            <a:xfrm>
              <a:off x="4904425" y="254347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1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1" name="Google Shape;8101;p27"/>
            <p:cNvSpPr/>
            <p:nvPr/>
          </p:nvSpPr>
          <p:spPr>
            <a:xfrm>
              <a:off x="4904425" y="26218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1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2" name="Google Shape;8102;p27"/>
            <p:cNvSpPr/>
            <p:nvPr/>
          </p:nvSpPr>
          <p:spPr>
            <a:xfrm>
              <a:off x="4904400" y="270017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3" name="Google Shape;8103;p27"/>
            <p:cNvSpPr/>
            <p:nvPr/>
          </p:nvSpPr>
          <p:spPr>
            <a:xfrm>
              <a:off x="4837200" y="23867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4" name="Google Shape;8104;p27"/>
            <p:cNvSpPr/>
            <p:nvPr/>
          </p:nvSpPr>
          <p:spPr>
            <a:xfrm>
              <a:off x="4837200" y="24651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3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5" name="Google Shape;8105;p27"/>
            <p:cNvSpPr/>
            <p:nvPr/>
          </p:nvSpPr>
          <p:spPr>
            <a:xfrm>
              <a:off x="4837200" y="25434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6" name="Google Shape;8106;p27"/>
            <p:cNvSpPr/>
            <p:nvPr/>
          </p:nvSpPr>
          <p:spPr>
            <a:xfrm>
              <a:off x="4837200" y="2621850"/>
              <a:ext cx="14700" cy="12550"/>
            </a:xfrm>
            <a:custGeom>
              <a:rect b="b" l="l" r="r" t="t"/>
              <a:pathLst>
                <a:path extrusionOk="0" h="502" w="588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7" name="Google Shape;8107;p27"/>
            <p:cNvSpPr/>
            <p:nvPr/>
          </p:nvSpPr>
          <p:spPr>
            <a:xfrm>
              <a:off x="4837200" y="27001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3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8" name="Google Shape;8108;p27"/>
            <p:cNvSpPr/>
            <p:nvPr/>
          </p:nvSpPr>
          <p:spPr>
            <a:xfrm>
              <a:off x="4769975" y="23867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5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9" name="Google Shape;8109;p27"/>
            <p:cNvSpPr/>
            <p:nvPr/>
          </p:nvSpPr>
          <p:spPr>
            <a:xfrm>
              <a:off x="4769975" y="24651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3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0" name="Google Shape;8110;p27"/>
            <p:cNvSpPr/>
            <p:nvPr/>
          </p:nvSpPr>
          <p:spPr>
            <a:xfrm>
              <a:off x="4770025" y="254347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1" name="Google Shape;8111;p27"/>
            <p:cNvSpPr/>
            <p:nvPr/>
          </p:nvSpPr>
          <p:spPr>
            <a:xfrm>
              <a:off x="4770025" y="26218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2" name="Google Shape;8112;p27"/>
            <p:cNvSpPr/>
            <p:nvPr/>
          </p:nvSpPr>
          <p:spPr>
            <a:xfrm>
              <a:off x="4906525" y="2151725"/>
              <a:ext cx="12550" cy="12575"/>
            </a:xfrm>
            <a:custGeom>
              <a:rect b="b" l="l" r="r" t="t"/>
              <a:pathLst>
                <a:path extrusionOk="0" h="503" w="502">
                  <a:moveTo>
                    <a:pt x="252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3" name="Google Shape;8113;p27"/>
            <p:cNvSpPr/>
            <p:nvPr/>
          </p:nvSpPr>
          <p:spPr>
            <a:xfrm>
              <a:off x="4906525" y="2230050"/>
              <a:ext cx="12550" cy="12575"/>
            </a:xfrm>
            <a:custGeom>
              <a:rect b="b" l="l" r="r" t="t"/>
              <a:pathLst>
                <a:path extrusionOk="0" h="503" w="502">
                  <a:moveTo>
                    <a:pt x="252" y="1"/>
                  </a:moveTo>
                  <a:cubicBezTo>
                    <a:pt x="112" y="1"/>
                    <a:pt x="0" y="115"/>
                    <a:pt x="0" y="253"/>
                  </a:cubicBezTo>
                  <a:cubicBezTo>
                    <a:pt x="0" y="390"/>
                    <a:pt x="112" y="503"/>
                    <a:pt x="252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4" name="Google Shape;8114;p27"/>
            <p:cNvSpPr/>
            <p:nvPr/>
          </p:nvSpPr>
          <p:spPr>
            <a:xfrm>
              <a:off x="4906525" y="2308425"/>
              <a:ext cx="12550" cy="12575"/>
            </a:xfrm>
            <a:custGeom>
              <a:rect b="b" l="l" r="r" t="t"/>
              <a:pathLst>
                <a:path extrusionOk="0" h="503" w="502">
                  <a:moveTo>
                    <a:pt x="252" y="1"/>
                  </a:moveTo>
                  <a:cubicBezTo>
                    <a:pt x="112" y="1"/>
                    <a:pt x="0" y="113"/>
                    <a:pt x="0" y="252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5" name="Google Shape;8115;p27"/>
            <p:cNvSpPr/>
            <p:nvPr/>
          </p:nvSpPr>
          <p:spPr>
            <a:xfrm>
              <a:off x="4839325" y="2151725"/>
              <a:ext cx="12575" cy="12575"/>
            </a:xfrm>
            <a:custGeom>
              <a:rect b="b" l="l" r="r" t="t"/>
              <a:pathLst>
                <a:path extrusionOk="0" h="503" w="503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6" name="Google Shape;8116;p27"/>
            <p:cNvSpPr/>
            <p:nvPr/>
          </p:nvSpPr>
          <p:spPr>
            <a:xfrm>
              <a:off x="4839325" y="2230050"/>
              <a:ext cx="12575" cy="12575"/>
            </a:xfrm>
            <a:custGeom>
              <a:rect b="b" l="l" r="r" t="t"/>
              <a:pathLst>
                <a:path extrusionOk="0" h="503" w="503">
                  <a:moveTo>
                    <a:pt x="251" y="1"/>
                  </a:moveTo>
                  <a:cubicBezTo>
                    <a:pt x="113" y="1"/>
                    <a:pt x="1" y="115"/>
                    <a:pt x="1" y="253"/>
                  </a:cubicBezTo>
                  <a:cubicBezTo>
                    <a:pt x="1" y="390"/>
                    <a:pt x="113" y="503"/>
                    <a:pt x="251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7" name="Google Shape;8117;p27"/>
            <p:cNvSpPr/>
            <p:nvPr/>
          </p:nvSpPr>
          <p:spPr>
            <a:xfrm>
              <a:off x="4839325" y="2308425"/>
              <a:ext cx="12575" cy="12575"/>
            </a:xfrm>
            <a:custGeom>
              <a:rect b="b" l="l" r="r" t="t"/>
              <a:pathLst>
                <a:path extrusionOk="0" h="503" w="503">
                  <a:moveTo>
                    <a:pt x="251" y="1"/>
                  </a:moveTo>
                  <a:cubicBezTo>
                    <a:pt x="113" y="1"/>
                    <a:pt x="1" y="113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8" name="Google Shape;8118;p27"/>
            <p:cNvSpPr/>
            <p:nvPr/>
          </p:nvSpPr>
          <p:spPr>
            <a:xfrm>
              <a:off x="4770025" y="21517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4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9" name="Google Shape;8119;p27"/>
            <p:cNvSpPr/>
            <p:nvPr/>
          </p:nvSpPr>
          <p:spPr>
            <a:xfrm>
              <a:off x="4770025" y="22300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2"/>
                    <a:pt x="335" y="502"/>
                  </a:cubicBezTo>
                  <a:cubicBezTo>
                    <a:pt x="473" y="502"/>
                    <a:pt x="585" y="389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0" name="Google Shape;8120;p27"/>
            <p:cNvSpPr/>
            <p:nvPr/>
          </p:nvSpPr>
          <p:spPr>
            <a:xfrm>
              <a:off x="4769975" y="2308400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3" y="1"/>
                    <a:pt x="211" y="24"/>
                    <a:pt x="160" y="74"/>
                  </a:cubicBezTo>
                  <a:cubicBezTo>
                    <a:pt x="1" y="234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1" name="Google Shape;8121;p27"/>
            <p:cNvSpPr/>
            <p:nvPr/>
          </p:nvSpPr>
          <p:spPr>
            <a:xfrm>
              <a:off x="4769975" y="27001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3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2" name="Google Shape;8122;p27"/>
            <p:cNvSpPr/>
            <p:nvPr/>
          </p:nvSpPr>
          <p:spPr>
            <a:xfrm>
              <a:off x="4904400" y="27785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3" name="Google Shape;8123;p27"/>
            <p:cNvSpPr/>
            <p:nvPr/>
          </p:nvSpPr>
          <p:spPr>
            <a:xfrm>
              <a:off x="4904400" y="285690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2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4" name="Google Shape;8124;p27"/>
            <p:cNvSpPr/>
            <p:nvPr/>
          </p:nvSpPr>
          <p:spPr>
            <a:xfrm>
              <a:off x="4837200" y="277855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5" name="Google Shape;8125;p27"/>
            <p:cNvSpPr/>
            <p:nvPr/>
          </p:nvSpPr>
          <p:spPr>
            <a:xfrm>
              <a:off x="4837200" y="285690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6" name="Google Shape;8126;p27"/>
            <p:cNvSpPr/>
            <p:nvPr/>
          </p:nvSpPr>
          <p:spPr>
            <a:xfrm>
              <a:off x="4837200" y="2935250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7" name="Google Shape;8127;p27"/>
            <p:cNvSpPr/>
            <p:nvPr/>
          </p:nvSpPr>
          <p:spPr>
            <a:xfrm>
              <a:off x="4769975" y="277855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5" y="0"/>
                  </a:moveTo>
                  <a:cubicBezTo>
                    <a:pt x="273" y="0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8" name="Google Shape;8128;p27"/>
            <p:cNvSpPr/>
            <p:nvPr/>
          </p:nvSpPr>
          <p:spPr>
            <a:xfrm>
              <a:off x="4769975" y="285690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2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9" name="Google Shape;8129;p27"/>
            <p:cNvSpPr/>
            <p:nvPr/>
          </p:nvSpPr>
          <p:spPr>
            <a:xfrm>
              <a:off x="4770025" y="293525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1"/>
                  </a:cubicBezTo>
                  <a:cubicBezTo>
                    <a:pt x="585" y="101"/>
                    <a:pt x="461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0" name="Google Shape;8130;p27"/>
            <p:cNvSpPr/>
            <p:nvPr/>
          </p:nvSpPr>
          <p:spPr>
            <a:xfrm>
              <a:off x="4770025" y="301362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1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31" name="Google Shape;8131;p27"/>
          <p:cNvSpPr/>
          <p:nvPr/>
        </p:nvSpPr>
        <p:spPr>
          <a:xfrm rot="10800000">
            <a:off x="-1096900" y="1184017"/>
            <a:ext cx="2057538" cy="2057538"/>
          </a:xfrm>
          <a:custGeom>
            <a:rect b="b" l="l" r="r" t="t"/>
            <a:pathLst>
              <a:path extrusionOk="0" h="44649" w="44649">
                <a:moveTo>
                  <a:pt x="22324" y="296"/>
                </a:moveTo>
                <a:lnTo>
                  <a:pt x="44353" y="22325"/>
                </a:lnTo>
                <a:lnTo>
                  <a:pt x="22324" y="44351"/>
                </a:lnTo>
                <a:lnTo>
                  <a:pt x="296" y="22325"/>
                </a:lnTo>
                <a:lnTo>
                  <a:pt x="22324" y="296"/>
                </a:lnTo>
                <a:close/>
                <a:moveTo>
                  <a:pt x="22324" y="1"/>
                </a:moveTo>
                <a:lnTo>
                  <a:pt x="0" y="22325"/>
                </a:lnTo>
                <a:lnTo>
                  <a:pt x="22324" y="44648"/>
                </a:lnTo>
                <a:lnTo>
                  <a:pt x="44648" y="22325"/>
                </a:lnTo>
                <a:lnTo>
                  <a:pt x="2232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2" name="Google Shape;8132;p27"/>
          <p:cNvSpPr/>
          <p:nvPr/>
        </p:nvSpPr>
        <p:spPr>
          <a:xfrm rot="10800000">
            <a:off x="-1130952" y="1170377"/>
            <a:ext cx="1692334" cy="2105233"/>
          </a:xfrm>
          <a:custGeom>
            <a:rect b="b" l="l" r="r" t="t"/>
            <a:pathLst>
              <a:path extrusionOk="0" h="45684" w="36724">
                <a:moveTo>
                  <a:pt x="13660" y="0"/>
                </a:moveTo>
                <a:lnTo>
                  <a:pt x="1" y="13659"/>
                </a:lnTo>
                <a:lnTo>
                  <a:pt x="888" y="14548"/>
                </a:lnTo>
                <a:lnTo>
                  <a:pt x="13660" y="1775"/>
                </a:lnTo>
                <a:lnTo>
                  <a:pt x="34947" y="23064"/>
                </a:lnTo>
                <a:lnTo>
                  <a:pt x="13216" y="44795"/>
                </a:lnTo>
                <a:lnTo>
                  <a:pt x="14104" y="45683"/>
                </a:lnTo>
                <a:lnTo>
                  <a:pt x="36724" y="23064"/>
                </a:lnTo>
                <a:lnTo>
                  <a:pt x="136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3" name="Google Shape;8133;p27"/>
          <p:cNvSpPr/>
          <p:nvPr/>
        </p:nvSpPr>
        <p:spPr>
          <a:xfrm rot="10800000">
            <a:off x="-793168" y="1487749"/>
            <a:ext cx="1450078" cy="1450078"/>
          </a:xfrm>
          <a:custGeom>
            <a:rect b="b" l="l" r="r" t="t"/>
            <a:pathLst>
              <a:path extrusionOk="0" h="31467" w="31467">
                <a:moveTo>
                  <a:pt x="31362" y="105"/>
                </a:moveTo>
                <a:lnTo>
                  <a:pt x="31362" y="31362"/>
                </a:lnTo>
                <a:lnTo>
                  <a:pt x="105" y="31362"/>
                </a:lnTo>
                <a:lnTo>
                  <a:pt x="105" y="105"/>
                </a:lnTo>
                <a:close/>
                <a:moveTo>
                  <a:pt x="0" y="1"/>
                </a:moveTo>
                <a:lnTo>
                  <a:pt x="0" y="31467"/>
                </a:lnTo>
                <a:lnTo>
                  <a:pt x="31466" y="31467"/>
                </a:lnTo>
                <a:lnTo>
                  <a:pt x="314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34" name="Google Shape;8134;p27"/>
          <p:cNvGrpSpPr/>
          <p:nvPr/>
        </p:nvGrpSpPr>
        <p:grpSpPr>
          <a:xfrm rot="10800000">
            <a:off x="-717753" y="1564574"/>
            <a:ext cx="1299260" cy="1296418"/>
            <a:chOff x="6378300" y="2596400"/>
            <a:chExt cx="754375" cy="752725"/>
          </a:xfrm>
        </p:grpSpPr>
        <p:sp>
          <p:nvSpPr>
            <p:cNvPr id="8135" name="Google Shape;8135;p27"/>
            <p:cNvSpPr/>
            <p:nvPr/>
          </p:nvSpPr>
          <p:spPr>
            <a:xfrm>
              <a:off x="6408850" y="29323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6" name="Google Shape;8136;p27"/>
            <p:cNvSpPr/>
            <p:nvPr/>
          </p:nvSpPr>
          <p:spPr>
            <a:xfrm>
              <a:off x="6469925" y="28712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7" name="Google Shape;8137;p27"/>
            <p:cNvSpPr/>
            <p:nvPr/>
          </p:nvSpPr>
          <p:spPr>
            <a:xfrm>
              <a:off x="6530975" y="28101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8" name="Google Shape;8138;p27"/>
            <p:cNvSpPr/>
            <p:nvPr/>
          </p:nvSpPr>
          <p:spPr>
            <a:xfrm>
              <a:off x="6622600" y="271855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9" name="Google Shape;8139;p27"/>
            <p:cNvSpPr/>
            <p:nvPr/>
          </p:nvSpPr>
          <p:spPr>
            <a:xfrm>
              <a:off x="6378300" y="29628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0" name="Google Shape;8140;p27"/>
            <p:cNvSpPr/>
            <p:nvPr/>
          </p:nvSpPr>
          <p:spPr>
            <a:xfrm>
              <a:off x="6437750" y="290177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19"/>
                    <a:pt x="122" y="56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8" y="179"/>
                    <a:pt x="396" y="56"/>
                  </a:cubicBezTo>
                  <a:cubicBezTo>
                    <a:pt x="358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1" name="Google Shape;8141;p27"/>
            <p:cNvSpPr/>
            <p:nvPr/>
          </p:nvSpPr>
          <p:spPr>
            <a:xfrm>
              <a:off x="6500475" y="28406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2" name="Google Shape;8142;p27"/>
            <p:cNvSpPr/>
            <p:nvPr/>
          </p:nvSpPr>
          <p:spPr>
            <a:xfrm>
              <a:off x="6592075" y="274907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3" name="Google Shape;8143;p27"/>
            <p:cNvSpPr/>
            <p:nvPr/>
          </p:nvSpPr>
          <p:spPr>
            <a:xfrm>
              <a:off x="6653150" y="268802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4" name="Google Shape;8144;p27"/>
            <p:cNvSpPr/>
            <p:nvPr/>
          </p:nvSpPr>
          <p:spPr>
            <a:xfrm>
              <a:off x="6683650" y="26575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8" y="299"/>
                    <a:pt x="388" y="193"/>
                  </a:cubicBezTo>
                  <a:cubicBezTo>
                    <a:pt x="388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5" name="Google Shape;8145;p27"/>
            <p:cNvSpPr/>
            <p:nvPr/>
          </p:nvSpPr>
          <p:spPr>
            <a:xfrm>
              <a:off x="6714200" y="26269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6" name="Google Shape;8146;p27"/>
            <p:cNvSpPr/>
            <p:nvPr/>
          </p:nvSpPr>
          <p:spPr>
            <a:xfrm>
              <a:off x="6744750" y="2596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7" name="Google Shape;8147;p27"/>
            <p:cNvSpPr/>
            <p:nvPr/>
          </p:nvSpPr>
          <p:spPr>
            <a:xfrm>
              <a:off x="6561525" y="27796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8" name="Google Shape;8148;p27"/>
            <p:cNvSpPr/>
            <p:nvPr/>
          </p:nvSpPr>
          <p:spPr>
            <a:xfrm>
              <a:off x="6437825" y="29612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9" name="Google Shape;8149;p27"/>
            <p:cNvSpPr/>
            <p:nvPr/>
          </p:nvSpPr>
          <p:spPr>
            <a:xfrm>
              <a:off x="6497250" y="290020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0"/>
                  </a:moveTo>
                  <a:cubicBezTo>
                    <a:pt x="210" y="0"/>
                    <a:pt x="160" y="19"/>
                    <a:pt x="123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0" name="Google Shape;8150;p27"/>
            <p:cNvSpPr/>
            <p:nvPr/>
          </p:nvSpPr>
          <p:spPr>
            <a:xfrm>
              <a:off x="6559975" y="28391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1" name="Google Shape;8151;p27"/>
            <p:cNvSpPr/>
            <p:nvPr/>
          </p:nvSpPr>
          <p:spPr>
            <a:xfrm>
              <a:off x="6651575" y="27475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2" name="Google Shape;8152;p27"/>
            <p:cNvSpPr/>
            <p:nvPr/>
          </p:nvSpPr>
          <p:spPr>
            <a:xfrm>
              <a:off x="6407275" y="29918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3" name="Google Shape;8153;p27"/>
            <p:cNvSpPr/>
            <p:nvPr/>
          </p:nvSpPr>
          <p:spPr>
            <a:xfrm>
              <a:off x="6468325" y="29307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4" name="Google Shape;8154;p27"/>
            <p:cNvSpPr/>
            <p:nvPr/>
          </p:nvSpPr>
          <p:spPr>
            <a:xfrm>
              <a:off x="6529425" y="28696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5" name="Google Shape;8155;p27"/>
            <p:cNvSpPr/>
            <p:nvPr/>
          </p:nvSpPr>
          <p:spPr>
            <a:xfrm>
              <a:off x="6621025" y="27780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299"/>
                    <a:pt x="88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6" name="Google Shape;8156;p27"/>
            <p:cNvSpPr/>
            <p:nvPr/>
          </p:nvSpPr>
          <p:spPr>
            <a:xfrm>
              <a:off x="6682100" y="27170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7" name="Google Shape;8157;p27"/>
            <p:cNvSpPr/>
            <p:nvPr/>
          </p:nvSpPr>
          <p:spPr>
            <a:xfrm>
              <a:off x="6712650" y="26864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8" name="Google Shape;8158;p27"/>
            <p:cNvSpPr/>
            <p:nvPr/>
          </p:nvSpPr>
          <p:spPr>
            <a:xfrm>
              <a:off x="6741575" y="2655925"/>
              <a:ext cx="12900" cy="9675"/>
            </a:xfrm>
            <a:custGeom>
              <a:rect b="b" l="l" r="r" t="t"/>
              <a:pathLst>
                <a:path extrusionOk="0" h="387" w="516">
                  <a:moveTo>
                    <a:pt x="258" y="0"/>
                  </a:moveTo>
                  <a:cubicBezTo>
                    <a:pt x="209" y="0"/>
                    <a:pt x="159" y="19"/>
                    <a:pt x="121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6" y="178"/>
                    <a:pt x="394" y="57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9" name="Google Shape;8159;p27"/>
            <p:cNvSpPr/>
            <p:nvPr/>
          </p:nvSpPr>
          <p:spPr>
            <a:xfrm>
              <a:off x="6773750" y="262535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0" name="Google Shape;8160;p27"/>
            <p:cNvSpPr/>
            <p:nvPr/>
          </p:nvSpPr>
          <p:spPr>
            <a:xfrm>
              <a:off x="6590525" y="28085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1" name="Google Shape;8161;p27"/>
            <p:cNvSpPr/>
            <p:nvPr/>
          </p:nvSpPr>
          <p:spPr>
            <a:xfrm>
              <a:off x="6465150" y="2990250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2" name="Google Shape;8162;p27"/>
            <p:cNvSpPr/>
            <p:nvPr/>
          </p:nvSpPr>
          <p:spPr>
            <a:xfrm>
              <a:off x="6527875" y="29291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3" name="Google Shape;8163;p27"/>
            <p:cNvSpPr/>
            <p:nvPr/>
          </p:nvSpPr>
          <p:spPr>
            <a:xfrm>
              <a:off x="6588925" y="28681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4" name="Google Shape;8164;p27"/>
            <p:cNvSpPr/>
            <p:nvPr/>
          </p:nvSpPr>
          <p:spPr>
            <a:xfrm>
              <a:off x="6680550" y="27764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5" name="Google Shape;8165;p27"/>
            <p:cNvSpPr/>
            <p:nvPr/>
          </p:nvSpPr>
          <p:spPr>
            <a:xfrm>
              <a:off x="6436225" y="30208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6" name="Google Shape;8166;p27"/>
            <p:cNvSpPr/>
            <p:nvPr/>
          </p:nvSpPr>
          <p:spPr>
            <a:xfrm>
              <a:off x="6497325" y="29597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7" name="Google Shape;8167;p27"/>
            <p:cNvSpPr/>
            <p:nvPr/>
          </p:nvSpPr>
          <p:spPr>
            <a:xfrm>
              <a:off x="6558375" y="28986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8" name="Google Shape;8168;p27"/>
            <p:cNvSpPr/>
            <p:nvPr/>
          </p:nvSpPr>
          <p:spPr>
            <a:xfrm>
              <a:off x="6650000" y="28070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9" name="Google Shape;8169;p27"/>
            <p:cNvSpPr/>
            <p:nvPr/>
          </p:nvSpPr>
          <p:spPr>
            <a:xfrm>
              <a:off x="6709425" y="27459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1"/>
                  </a:moveTo>
                  <a:cubicBezTo>
                    <a:pt x="211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0" name="Google Shape;8170;p27"/>
            <p:cNvSpPr/>
            <p:nvPr/>
          </p:nvSpPr>
          <p:spPr>
            <a:xfrm>
              <a:off x="6741600" y="271542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1" name="Google Shape;8171;p27"/>
            <p:cNvSpPr/>
            <p:nvPr/>
          </p:nvSpPr>
          <p:spPr>
            <a:xfrm>
              <a:off x="6772150" y="26849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2" name="Google Shape;8172;p27"/>
            <p:cNvSpPr/>
            <p:nvPr/>
          </p:nvSpPr>
          <p:spPr>
            <a:xfrm>
              <a:off x="6802700" y="26543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3" name="Google Shape;8173;p27"/>
            <p:cNvSpPr/>
            <p:nvPr/>
          </p:nvSpPr>
          <p:spPr>
            <a:xfrm>
              <a:off x="6617825" y="2837550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8"/>
                    <a:pt x="260" y="388"/>
                  </a:cubicBezTo>
                  <a:cubicBezTo>
                    <a:pt x="431" y="388"/>
                    <a:pt x="518" y="179"/>
                    <a:pt x="397" y="58"/>
                  </a:cubicBezTo>
                  <a:cubicBezTo>
                    <a:pt x="359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4" name="Google Shape;8174;p27"/>
            <p:cNvSpPr/>
            <p:nvPr/>
          </p:nvSpPr>
          <p:spPr>
            <a:xfrm>
              <a:off x="6495775" y="30192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5" name="Google Shape;8175;p27"/>
            <p:cNvSpPr/>
            <p:nvPr/>
          </p:nvSpPr>
          <p:spPr>
            <a:xfrm>
              <a:off x="6556825" y="29581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6" name="Google Shape;8176;p27"/>
            <p:cNvSpPr/>
            <p:nvPr/>
          </p:nvSpPr>
          <p:spPr>
            <a:xfrm>
              <a:off x="6617900" y="28970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7" name="Google Shape;8177;p27"/>
            <p:cNvSpPr/>
            <p:nvPr/>
          </p:nvSpPr>
          <p:spPr>
            <a:xfrm>
              <a:off x="6707875" y="28054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10" y="1"/>
                    <a:pt x="161" y="20"/>
                    <a:pt x="123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8" name="Google Shape;8178;p27"/>
            <p:cNvSpPr/>
            <p:nvPr/>
          </p:nvSpPr>
          <p:spPr>
            <a:xfrm>
              <a:off x="6465225" y="304975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9" name="Google Shape;8179;p27"/>
            <p:cNvSpPr/>
            <p:nvPr/>
          </p:nvSpPr>
          <p:spPr>
            <a:xfrm>
              <a:off x="6526275" y="29886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0" name="Google Shape;8180;p27"/>
            <p:cNvSpPr/>
            <p:nvPr/>
          </p:nvSpPr>
          <p:spPr>
            <a:xfrm>
              <a:off x="6587375" y="29276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1" name="Google Shape;8181;p27"/>
            <p:cNvSpPr/>
            <p:nvPr/>
          </p:nvSpPr>
          <p:spPr>
            <a:xfrm>
              <a:off x="6677325" y="283600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10" y="1"/>
                    <a:pt x="161" y="19"/>
                    <a:pt x="124" y="57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6" y="57"/>
                  </a:cubicBezTo>
                  <a:cubicBezTo>
                    <a:pt x="359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2" name="Google Shape;8182;p27"/>
            <p:cNvSpPr/>
            <p:nvPr/>
          </p:nvSpPr>
          <p:spPr>
            <a:xfrm>
              <a:off x="6740050" y="27749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3" name="Google Shape;8183;p27"/>
            <p:cNvSpPr/>
            <p:nvPr/>
          </p:nvSpPr>
          <p:spPr>
            <a:xfrm>
              <a:off x="6770600" y="274437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4" name="Google Shape;8184;p27"/>
            <p:cNvSpPr/>
            <p:nvPr/>
          </p:nvSpPr>
          <p:spPr>
            <a:xfrm>
              <a:off x="6801150" y="271385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5" name="Google Shape;8185;p27"/>
            <p:cNvSpPr/>
            <p:nvPr/>
          </p:nvSpPr>
          <p:spPr>
            <a:xfrm>
              <a:off x="6831650" y="26833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6" name="Google Shape;8186;p27"/>
            <p:cNvSpPr/>
            <p:nvPr/>
          </p:nvSpPr>
          <p:spPr>
            <a:xfrm>
              <a:off x="6648450" y="286652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7" name="Google Shape;8187;p27"/>
            <p:cNvSpPr/>
            <p:nvPr/>
          </p:nvSpPr>
          <p:spPr>
            <a:xfrm>
              <a:off x="6524725" y="30482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8" name="Google Shape;8188;p27"/>
            <p:cNvSpPr/>
            <p:nvPr/>
          </p:nvSpPr>
          <p:spPr>
            <a:xfrm>
              <a:off x="6585825" y="29871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9" name="Google Shape;8189;p27"/>
            <p:cNvSpPr/>
            <p:nvPr/>
          </p:nvSpPr>
          <p:spPr>
            <a:xfrm>
              <a:off x="6646875" y="29260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0"/>
                    <a:pt x="86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0" name="Google Shape;8190;p27"/>
            <p:cNvSpPr/>
            <p:nvPr/>
          </p:nvSpPr>
          <p:spPr>
            <a:xfrm>
              <a:off x="6736875" y="2834425"/>
              <a:ext cx="12900" cy="9700"/>
            </a:xfrm>
            <a:custGeom>
              <a:rect b="b" l="l" r="r" t="t"/>
              <a:pathLst>
                <a:path extrusionOk="0" h="388" w="516">
                  <a:moveTo>
                    <a:pt x="258" y="1"/>
                  </a:moveTo>
                  <a:cubicBezTo>
                    <a:pt x="209" y="1"/>
                    <a:pt x="159" y="20"/>
                    <a:pt x="122" y="57"/>
                  </a:cubicBezTo>
                  <a:cubicBezTo>
                    <a:pt x="0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4" y="57"/>
                  </a:cubicBezTo>
                  <a:cubicBezTo>
                    <a:pt x="356" y="20"/>
                    <a:pt x="307" y="1"/>
                    <a:pt x="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1" name="Google Shape;8191;p27"/>
            <p:cNvSpPr/>
            <p:nvPr/>
          </p:nvSpPr>
          <p:spPr>
            <a:xfrm>
              <a:off x="6494175" y="30787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2" name="Google Shape;8192;p27"/>
            <p:cNvSpPr/>
            <p:nvPr/>
          </p:nvSpPr>
          <p:spPr>
            <a:xfrm>
              <a:off x="6555275" y="30176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3" name="Google Shape;8193;p27"/>
            <p:cNvSpPr/>
            <p:nvPr/>
          </p:nvSpPr>
          <p:spPr>
            <a:xfrm>
              <a:off x="6616350" y="29565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4" name="Google Shape;8194;p27"/>
            <p:cNvSpPr/>
            <p:nvPr/>
          </p:nvSpPr>
          <p:spPr>
            <a:xfrm>
              <a:off x="6707950" y="28649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5" name="Google Shape;8195;p27"/>
            <p:cNvSpPr/>
            <p:nvPr/>
          </p:nvSpPr>
          <p:spPr>
            <a:xfrm>
              <a:off x="6769050" y="28038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6" name="Google Shape;8196;p27"/>
            <p:cNvSpPr/>
            <p:nvPr/>
          </p:nvSpPr>
          <p:spPr>
            <a:xfrm>
              <a:off x="6797925" y="27733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20"/>
                    <a:pt x="123" y="58"/>
                  </a:cubicBezTo>
                  <a:cubicBezTo>
                    <a:pt x="0" y="179"/>
                    <a:pt x="87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7" name="Google Shape;8197;p27"/>
            <p:cNvSpPr/>
            <p:nvPr/>
          </p:nvSpPr>
          <p:spPr>
            <a:xfrm>
              <a:off x="6830100" y="27428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8" name="Google Shape;8198;p27"/>
            <p:cNvSpPr/>
            <p:nvPr/>
          </p:nvSpPr>
          <p:spPr>
            <a:xfrm>
              <a:off x="6860650" y="2712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9" name="Google Shape;8199;p27"/>
            <p:cNvSpPr/>
            <p:nvPr/>
          </p:nvSpPr>
          <p:spPr>
            <a:xfrm>
              <a:off x="6677400" y="28955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7"/>
                    <a:pt x="193" y="387"/>
                  </a:cubicBezTo>
                  <a:cubicBezTo>
                    <a:pt x="301" y="387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0" name="Google Shape;8200;p27"/>
            <p:cNvSpPr/>
            <p:nvPr/>
          </p:nvSpPr>
          <p:spPr>
            <a:xfrm>
              <a:off x="6552050" y="307717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0"/>
                  </a:moveTo>
                  <a:cubicBezTo>
                    <a:pt x="210" y="0"/>
                    <a:pt x="161" y="19"/>
                    <a:pt x="123" y="57"/>
                  </a:cubicBezTo>
                  <a:cubicBezTo>
                    <a:pt x="0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1" name="Google Shape;8201;p27"/>
            <p:cNvSpPr/>
            <p:nvPr/>
          </p:nvSpPr>
          <p:spPr>
            <a:xfrm>
              <a:off x="6614775" y="301610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2" name="Google Shape;8202;p27"/>
            <p:cNvSpPr/>
            <p:nvPr/>
          </p:nvSpPr>
          <p:spPr>
            <a:xfrm>
              <a:off x="6675850" y="29550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3" name="Google Shape;8203;p27"/>
            <p:cNvSpPr/>
            <p:nvPr/>
          </p:nvSpPr>
          <p:spPr>
            <a:xfrm>
              <a:off x="6767450" y="286342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4" name="Google Shape;8204;p27"/>
            <p:cNvSpPr/>
            <p:nvPr/>
          </p:nvSpPr>
          <p:spPr>
            <a:xfrm>
              <a:off x="6523175" y="31077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5" name="Google Shape;8205;p27"/>
            <p:cNvSpPr/>
            <p:nvPr/>
          </p:nvSpPr>
          <p:spPr>
            <a:xfrm>
              <a:off x="6584225" y="30466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6" name="Google Shape;8206;p27"/>
            <p:cNvSpPr/>
            <p:nvPr/>
          </p:nvSpPr>
          <p:spPr>
            <a:xfrm>
              <a:off x="6645300" y="29855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7" name="Google Shape;8207;p27"/>
            <p:cNvSpPr/>
            <p:nvPr/>
          </p:nvSpPr>
          <p:spPr>
            <a:xfrm>
              <a:off x="6736900" y="28939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8" name="Google Shape;8208;p27"/>
            <p:cNvSpPr/>
            <p:nvPr/>
          </p:nvSpPr>
          <p:spPr>
            <a:xfrm>
              <a:off x="6798000" y="28328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9" name="Google Shape;8209;p27"/>
            <p:cNvSpPr/>
            <p:nvPr/>
          </p:nvSpPr>
          <p:spPr>
            <a:xfrm>
              <a:off x="6828550" y="28023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0" name="Google Shape;8210;p27"/>
            <p:cNvSpPr/>
            <p:nvPr/>
          </p:nvSpPr>
          <p:spPr>
            <a:xfrm>
              <a:off x="6859075" y="27717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1" name="Google Shape;8211;p27"/>
            <p:cNvSpPr/>
            <p:nvPr/>
          </p:nvSpPr>
          <p:spPr>
            <a:xfrm>
              <a:off x="6887950" y="27412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2" name="Google Shape;8212;p27"/>
            <p:cNvSpPr/>
            <p:nvPr/>
          </p:nvSpPr>
          <p:spPr>
            <a:xfrm>
              <a:off x="6704775" y="2924500"/>
              <a:ext cx="12900" cy="9650"/>
            </a:xfrm>
            <a:custGeom>
              <a:rect b="b" l="l" r="r" t="t"/>
              <a:pathLst>
                <a:path extrusionOk="0" h="386" w="516">
                  <a:moveTo>
                    <a:pt x="258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5" y="386"/>
                    <a:pt x="258" y="386"/>
                  </a:cubicBezTo>
                  <a:cubicBezTo>
                    <a:pt x="429" y="386"/>
                    <a:pt x="516" y="178"/>
                    <a:pt x="394" y="57"/>
                  </a:cubicBezTo>
                  <a:cubicBezTo>
                    <a:pt x="357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3" name="Google Shape;8213;p27"/>
            <p:cNvSpPr/>
            <p:nvPr/>
          </p:nvSpPr>
          <p:spPr>
            <a:xfrm>
              <a:off x="6582675" y="31061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4" name="Google Shape;8214;p27"/>
            <p:cNvSpPr/>
            <p:nvPr/>
          </p:nvSpPr>
          <p:spPr>
            <a:xfrm>
              <a:off x="6642125" y="3045075"/>
              <a:ext cx="12900" cy="9675"/>
            </a:xfrm>
            <a:custGeom>
              <a:rect b="b" l="l" r="r" t="t"/>
              <a:pathLst>
                <a:path extrusionOk="0" h="387" w="516">
                  <a:moveTo>
                    <a:pt x="258" y="0"/>
                  </a:moveTo>
                  <a:cubicBezTo>
                    <a:pt x="209" y="0"/>
                    <a:pt x="160" y="19"/>
                    <a:pt x="122" y="56"/>
                  </a:cubicBezTo>
                  <a:cubicBezTo>
                    <a:pt x="1" y="179"/>
                    <a:pt x="85" y="386"/>
                    <a:pt x="258" y="386"/>
                  </a:cubicBezTo>
                  <a:cubicBezTo>
                    <a:pt x="430" y="386"/>
                    <a:pt x="516" y="179"/>
                    <a:pt x="395" y="56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5" name="Google Shape;8215;p27"/>
            <p:cNvSpPr/>
            <p:nvPr/>
          </p:nvSpPr>
          <p:spPr>
            <a:xfrm>
              <a:off x="6704800" y="29839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6" name="Google Shape;8216;p27"/>
            <p:cNvSpPr/>
            <p:nvPr/>
          </p:nvSpPr>
          <p:spPr>
            <a:xfrm>
              <a:off x="6796450" y="28923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7" name="Google Shape;8217;p27"/>
            <p:cNvSpPr/>
            <p:nvPr/>
          </p:nvSpPr>
          <p:spPr>
            <a:xfrm>
              <a:off x="6552125" y="31366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4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8" name="Google Shape;8218;p27"/>
            <p:cNvSpPr/>
            <p:nvPr/>
          </p:nvSpPr>
          <p:spPr>
            <a:xfrm>
              <a:off x="6613225" y="30756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9" name="Google Shape;8219;p27"/>
            <p:cNvSpPr/>
            <p:nvPr/>
          </p:nvSpPr>
          <p:spPr>
            <a:xfrm>
              <a:off x="6672625" y="301452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0" name="Google Shape;8220;p27"/>
            <p:cNvSpPr/>
            <p:nvPr/>
          </p:nvSpPr>
          <p:spPr>
            <a:xfrm>
              <a:off x="6765900" y="29229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1" name="Google Shape;8221;p27"/>
            <p:cNvSpPr/>
            <p:nvPr/>
          </p:nvSpPr>
          <p:spPr>
            <a:xfrm>
              <a:off x="6826950" y="28618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2" name="Google Shape;8222;p27"/>
            <p:cNvSpPr/>
            <p:nvPr/>
          </p:nvSpPr>
          <p:spPr>
            <a:xfrm>
              <a:off x="6857500" y="28313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3" name="Google Shape;8223;p27"/>
            <p:cNvSpPr/>
            <p:nvPr/>
          </p:nvSpPr>
          <p:spPr>
            <a:xfrm>
              <a:off x="6888025" y="28007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4" name="Google Shape;8224;p27"/>
            <p:cNvSpPr/>
            <p:nvPr/>
          </p:nvSpPr>
          <p:spPr>
            <a:xfrm>
              <a:off x="6916950" y="2770225"/>
              <a:ext cx="12900" cy="9700"/>
            </a:xfrm>
            <a:custGeom>
              <a:rect b="b" l="l" r="r" t="t"/>
              <a:pathLst>
                <a:path extrusionOk="0" h="388" w="516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5" y="387"/>
                    <a:pt x="258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5" name="Google Shape;8225;p27"/>
            <p:cNvSpPr/>
            <p:nvPr/>
          </p:nvSpPr>
          <p:spPr>
            <a:xfrm>
              <a:off x="6735350" y="295345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6" name="Google Shape;8226;p27"/>
            <p:cNvSpPr/>
            <p:nvPr/>
          </p:nvSpPr>
          <p:spPr>
            <a:xfrm>
              <a:off x="6611650" y="31351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7" name="Google Shape;8227;p27"/>
            <p:cNvSpPr/>
            <p:nvPr/>
          </p:nvSpPr>
          <p:spPr>
            <a:xfrm>
              <a:off x="6672700" y="30740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8" name="Google Shape;8228;p27"/>
            <p:cNvSpPr/>
            <p:nvPr/>
          </p:nvSpPr>
          <p:spPr>
            <a:xfrm>
              <a:off x="6732175" y="3012975"/>
              <a:ext cx="12900" cy="9675"/>
            </a:xfrm>
            <a:custGeom>
              <a:rect b="b" l="l" r="r" t="t"/>
              <a:pathLst>
                <a:path extrusionOk="0" h="387" w="516">
                  <a:moveTo>
                    <a:pt x="258" y="0"/>
                  </a:moveTo>
                  <a:cubicBezTo>
                    <a:pt x="209" y="0"/>
                    <a:pt x="159" y="19"/>
                    <a:pt x="122" y="56"/>
                  </a:cubicBezTo>
                  <a:cubicBezTo>
                    <a:pt x="0" y="177"/>
                    <a:pt x="87" y="386"/>
                    <a:pt x="258" y="386"/>
                  </a:cubicBezTo>
                  <a:cubicBezTo>
                    <a:pt x="431" y="386"/>
                    <a:pt x="516" y="177"/>
                    <a:pt x="394" y="56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9" name="Google Shape;8229;p27"/>
            <p:cNvSpPr/>
            <p:nvPr/>
          </p:nvSpPr>
          <p:spPr>
            <a:xfrm>
              <a:off x="6825400" y="29213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0" name="Google Shape;8230;p27"/>
            <p:cNvSpPr/>
            <p:nvPr/>
          </p:nvSpPr>
          <p:spPr>
            <a:xfrm>
              <a:off x="6581125" y="316565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299" y="387"/>
                    <a:pt x="385" y="300"/>
                    <a:pt x="385" y="193"/>
                  </a:cubicBezTo>
                  <a:cubicBezTo>
                    <a:pt x="385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1" name="Google Shape;8231;p27"/>
            <p:cNvSpPr/>
            <p:nvPr/>
          </p:nvSpPr>
          <p:spPr>
            <a:xfrm>
              <a:off x="6640525" y="310457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8" y="178"/>
                    <a:pt x="397" y="57"/>
                  </a:cubicBezTo>
                  <a:cubicBezTo>
                    <a:pt x="359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2" name="Google Shape;8232;p27"/>
            <p:cNvSpPr/>
            <p:nvPr/>
          </p:nvSpPr>
          <p:spPr>
            <a:xfrm>
              <a:off x="6703250" y="30435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3" name="Google Shape;8233;p27"/>
            <p:cNvSpPr/>
            <p:nvPr/>
          </p:nvSpPr>
          <p:spPr>
            <a:xfrm>
              <a:off x="6794850" y="29518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4" name="Google Shape;8234;p27"/>
            <p:cNvSpPr/>
            <p:nvPr/>
          </p:nvSpPr>
          <p:spPr>
            <a:xfrm>
              <a:off x="6855950" y="28908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5" name="Google Shape;8235;p27"/>
            <p:cNvSpPr/>
            <p:nvPr/>
          </p:nvSpPr>
          <p:spPr>
            <a:xfrm>
              <a:off x="6886475" y="28602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6" name="Google Shape;8236;p27"/>
            <p:cNvSpPr/>
            <p:nvPr/>
          </p:nvSpPr>
          <p:spPr>
            <a:xfrm>
              <a:off x="6917000" y="28297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7" name="Google Shape;8237;p27"/>
            <p:cNvSpPr/>
            <p:nvPr/>
          </p:nvSpPr>
          <p:spPr>
            <a:xfrm>
              <a:off x="6947525" y="27991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8" name="Google Shape;8238;p27"/>
            <p:cNvSpPr/>
            <p:nvPr/>
          </p:nvSpPr>
          <p:spPr>
            <a:xfrm>
              <a:off x="6764350" y="29824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5" y="301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9" name="Google Shape;8239;p27"/>
            <p:cNvSpPr/>
            <p:nvPr/>
          </p:nvSpPr>
          <p:spPr>
            <a:xfrm>
              <a:off x="6640600" y="31640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8" y="300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0" name="Google Shape;8240;p27"/>
            <p:cNvSpPr/>
            <p:nvPr/>
          </p:nvSpPr>
          <p:spPr>
            <a:xfrm>
              <a:off x="6701700" y="31030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1" name="Google Shape;8241;p27"/>
            <p:cNvSpPr/>
            <p:nvPr/>
          </p:nvSpPr>
          <p:spPr>
            <a:xfrm>
              <a:off x="6762750" y="30419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2" name="Google Shape;8242;p27"/>
            <p:cNvSpPr/>
            <p:nvPr/>
          </p:nvSpPr>
          <p:spPr>
            <a:xfrm>
              <a:off x="6854350" y="29503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8" y="0"/>
                    <a:pt x="0" y="86"/>
                    <a:pt x="0" y="193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3" name="Google Shape;8243;p27"/>
            <p:cNvSpPr/>
            <p:nvPr/>
          </p:nvSpPr>
          <p:spPr>
            <a:xfrm>
              <a:off x="6608450" y="3194600"/>
              <a:ext cx="12925" cy="9675"/>
            </a:xfrm>
            <a:custGeom>
              <a:rect b="b" l="l" r="r" t="t"/>
              <a:pathLst>
                <a:path extrusionOk="0" h="387" w="517">
                  <a:moveTo>
                    <a:pt x="258" y="1"/>
                  </a:moveTo>
                  <a:cubicBezTo>
                    <a:pt x="209" y="1"/>
                    <a:pt x="159" y="20"/>
                    <a:pt x="121" y="58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4" name="Google Shape;8244;p27"/>
            <p:cNvSpPr/>
            <p:nvPr/>
          </p:nvSpPr>
          <p:spPr>
            <a:xfrm>
              <a:off x="6671150" y="31335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5" name="Google Shape;8245;p27"/>
            <p:cNvSpPr/>
            <p:nvPr/>
          </p:nvSpPr>
          <p:spPr>
            <a:xfrm>
              <a:off x="6732200" y="30724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6" name="Google Shape;8246;p27"/>
            <p:cNvSpPr/>
            <p:nvPr/>
          </p:nvSpPr>
          <p:spPr>
            <a:xfrm>
              <a:off x="6822200" y="2980850"/>
              <a:ext cx="12925" cy="9700"/>
            </a:xfrm>
            <a:custGeom>
              <a:rect b="b" l="l" r="r" t="t"/>
              <a:pathLst>
                <a:path extrusionOk="0" h="388" w="517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6" y="387"/>
                    <a:pt x="259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7" name="Google Shape;8247;p27"/>
            <p:cNvSpPr/>
            <p:nvPr/>
          </p:nvSpPr>
          <p:spPr>
            <a:xfrm>
              <a:off x="6884900" y="29197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8" name="Google Shape;8248;p27"/>
            <p:cNvSpPr/>
            <p:nvPr/>
          </p:nvSpPr>
          <p:spPr>
            <a:xfrm>
              <a:off x="6915425" y="28892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9" name="Google Shape;8249;p27"/>
            <p:cNvSpPr/>
            <p:nvPr/>
          </p:nvSpPr>
          <p:spPr>
            <a:xfrm>
              <a:off x="6944350" y="285870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19"/>
                    <a:pt x="122" y="57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7" y="179"/>
                    <a:pt x="395" y="57"/>
                  </a:cubicBezTo>
                  <a:cubicBezTo>
                    <a:pt x="358" y="19"/>
                    <a:pt x="308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0" name="Google Shape;8250;p27"/>
            <p:cNvSpPr/>
            <p:nvPr/>
          </p:nvSpPr>
          <p:spPr>
            <a:xfrm>
              <a:off x="6976525" y="282817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1" name="Google Shape;8251;p27"/>
            <p:cNvSpPr/>
            <p:nvPr/>
          </p:nvSpPr>
          <p:spPr>
            <a:xfrm>
              <a:off x="6793300" y="301140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2" name="Google Shape;8252;p27"/>
            <p:cNvSpPr/>
            <p:nvPr/>
          </p:nvSpPr>
          <p:spPr>
            <a:xfrm>
              <a:off x="6669575" y="31930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3" name="Google Shape;8253;p27"/>
            <p:cNvSpPr/>
            <p:nvPr/>
          </p:nvSpPr>
          <p:spPr>
            <a:xfrm>
              <a:off x="6730650" y="31319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4" name="Google Shape;8254;p27"/>
            <p:cNvSpPr/>
            <p:nvPr/>
          </p:nvSpPr>
          <p:spPr>
            <a:xfrm>
              <a:off x="6791750" y="30709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5" name="Google Shape;8255;p27"/>
            <p:cNvSpPr/>
            <p:nvPr/>
          </p:nvSpPr>
          <p:spPr>
            <a:xfrm>
              <a:off x="6883325" y="29792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4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8"/>
                    <a:pt x="301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6" name="Google Shape;8256;p27"/>
            <p:cNvSpPr/>
            <p:nvPr/>
          </p:nvSpPr>
          <p:spPr>
            <a:xfrm>
              <a:off x="6639050" y="32235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7" name="Google Shape;8257;p27"/>
            <p:cNvSpPr/>
            <p:nvPr/>
          </p:nvSpPr>
          <p:spPr>
            <a:xfrm>
              <a:off x="6700100" y="31625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8" name="Google Shape;8258;p27"/>
            <p:cNvSpPr/>
            <p:nvPr/>
          </p:nvSpPr>
          <p:spPr>
            <a:xfrm>
              <a:off x="6761200" y="31014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9" name="Google Shape;8259;p27"/>
            <p:cNvSpPr/>
            <p:nvPr/>
          </p:nvSpPr>
          <p:spPr>
            <a:xfrm>
              <a:off x="6852800" y="30098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0" name="Google Shape;8260;p27"/>
            <p:cNvSpPr/>
            <p:nvPr/>
          </p:nvSpPr>
          <p:spPr>
            <a:xfrm>
              <a:off x="6912250" y="2948750"/>
              <a:ext cx="12950" cy="9650"/>
            </a:xfrm>
            <a:custGeom>
              <a:rect b="b" l="l" r="r" t="t"/>
              <a:pathLst>
                <a:path extrusionOk="0" h="386" w="518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5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1" name="Google Shape;8261;p27"/>
            <p:cNvSpPr/>
            <p:nvPr/>
          </p:nvSpPr>
          <p:spPr>
            <a:xfrm>
              <a:off x="6944425" y="291822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2" name="Google Shape;8262;p27"/>
            <p:cNvSpPr/>
            <p:nvPr/>
          </p:nvSpPr>
          <p:spPr>
            <a:xfrm>
              <a:off x="6974925" y="28876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3" name="Google Shape;8263;p27"/>
            <p:cNvSpPr/>
            <p:nvPr/>
          </p:nvSpPr>
          <p:spPr>
            <a:xfrm>
              <a:off x="7005475" y="28571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4" name="Google Shape;8264;p27"/>
            <p:cNvSpPr/>
            <p:nvPr/>
          </p:nvSpPr>
          <p:spPr>
            <a:xfrm>
              <a:off x="6822250" y="30403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5" name="Google Shape;8265;p27"/>
            <p:cNvSpPr/>
            <p:nvPr/>
          </p:nvSpPr>
          <p:spPr>
            <a:xfrm>
              <a:off x="6698550" y="32220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6" name="Google Shape;8266;p27"/>
            <p:cNvSpPr/>
            <p:nvPr/>
          </p:nvSpPr>
          <p:spPr>
            <a:xfrm>
              <a:off x="6759600" y="31609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7" name="Google Shape;8267;p27"/>
            <p:cNvSpPr/>
            <p:nvPr/>
          </p:nvSpPr>
          <p:spPr>
            <a:xfrm>
              <a:off x="6820700" y="30998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8" name="Google Shape;8268;p27"/>
            <p:cNvSpPr/>
            <p:nvPr/>
          </p:nvSpPr>
          <p:spPr>
            <a:xfrm>
              <a:off x="6912300" y="30082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9" name="Google Shape;8269;p27"/>
            <p:cNvSpPr/>
            <p:nvPr/>
          </p:nvSpPr>
          <p:spPr>
            <a:xfrm>
              <a:off x="6666375" y="32525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0" name="Google Shape;8270;p27"/>
            <p:cNvSpPr/>
            <p:nvPr/>
          </p:nvSpPr>
          <p:spPr>
            <a:xfrm>
              <a:off x="6729100" y="319147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1" name="Google Shape;8271;p27"/>
            <p:cNvSpPr/>
            <p:nvPr/>
          </p:nvSpPr>
          <p:spPr>
            <a:xfrm>
              <a:off x="6790150" y="31304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2" name="Google Shape;8272;p27"/>
            <p:cNvSpPr/>
            <p:nvPr/>
          </p:nvSpPr>
          <p:spPr>
            <a:xfrm>
              <a:off x="6880150" y="3038775"/>
              <a:ext cx="12925" cy="9675"/>
            </a:xfrm>
            <a:custGeom>
              <a:rect b="b" l="l" r="r" t="t"/>
              <a:pathLst>
                <a:path extrusionOk="0" h="387" w="517">
                  <a:moveTo>
                    <a:pt x="258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5" y="58"/>
                  </a:cubicBezTo>
                  <a:cubicBezTo>
                    <a:pt x="357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3" name="Google Shape;8273;p27"/>
            <p:cNvSpPr/>
            <p:nvPr/>
          </p:nvSpPr>
          <p:spPr>
            <a:xfrm>
              <a:off x="6942825" y="29777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4" name="Google Shape;8274;p27"/>
            <p:cNvSpPr/>
            <p:nvPr/>
          </p:nvSpPr>
          <p:spPr>
            <a:xfrm>
              <a:off x="6973375" y="29471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5" name="Google Shape;8275;p27"/>
            <p:cNvSpPr/>
            <p:nvPr/>
          </p:nvSpPr>
          <p:spPr>
            <a:xfrm>
              <a:off x="7002300" y="29166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4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6" name="Google Shape;8276;p27"/>
            <p:cNvSpPr/>
            <p:nvPr/>
          </p:nvSpPr>
          <p:spPr>
            <a:xfrm>
              <a:off x="7034475" y="28861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7" name="Google Shape;8277;p27"/>
            <p:cNvSpPr/>
            <p:nvPr/>
          </p:nvSpPr>
          <p:spPr>
            <a:xfrm>
              <a:off x="6851250" y="30693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8" name="Google Shape;8278;p27"/>
            <p:cNvSpPr/>
            <p:nvPr/>
          </p:nvSpPr>
          <p:spPr>
            <a:xfrm>
              <a:off x="6727500" y="32509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9" name="Google Shape;8279;p27"/>
            <p:cNvSpPr/>
            <p:nvPr/>
          </p:nvSpPr>
          <p:spPr>
            <a:xfrm>
              <a:off x="6788600" y="31899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0" name="Google Shape;8280;p27"/>
            <p:cNvSpPr/>
            <p:nvPr/>
          </p:nvSpPr>
          <p:spPr>
            <a:xfrm>
              <a:off x="6848050" y="3128825"/>
              <a:ext cx="12925" cy="9700"/>
            </a:xfrm>
            <a:custGeom>
              <a:rect b="b" l="l" r="r" t="t"/>
              <a:pathLst>
                <a:path extrusionOk="0" h="388" w="517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9"/>
                    <a:pt x="86" y="388"/>
                    <a:pt x="258" y="388"/>
                  </a:cubicBezTo>
                  <a:cubicBezTo>
                    <a:pt x="430" y="388"/>
                    <a:pt x="516" y="179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1" name="Google Shape;8281;p27"/>
            <p:cNvSpPr/>
            <p:nvPr/>
          </p:nvSpPr>
          <p:spPr>
            <a:xfrm>
              <a:off x="6941275" y="30372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2" name="Google Shape;8282;p27"/>
            <p:cNvSpPr/>
            <p:nvPr/>
          </p:nvSpPr>
          <p:spPr>
            <a:xfrm>
              <a:off x="6697000" y="328152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3" name="Google Shape;8283;p27"/>
            <p:cNvSpPr/>
            <p:nvPr/>
          </p:nvSpPr>
          <p:spPr>
            <a:xfrm>
              <a:off x="6756425" y="32204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79"/>
                    <a:pt x="87" y="387"/>
                    <a:pt x="260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4" name="Google Shape;8284;p27"/>
            <p:cNvSpPr/>
            <p:nvPr/>
          </p:nvSpPr>
          <p:spPr>
            <a:xfrm>
              <a:off x="6819150" y="315937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5" y="300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5" name="Google Shape;8285;p27"/>
            <p:cNvSpPr/>
            <p:nvPr/>
          </p:nvSpPr>
          <p:spPr>
            <a:xfrm>
              <a:off x="6910725" y="30677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6" name="Google Shape;8286;p27"/>
            <p:cNvSpPr/>
            <p:nvPr/>
          </p:nvSpPr>
          <p:spPr>
            <a:xfrm>
              <a:off x="6971825" y="300670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7" name="Google Shape;8287;p27"/>
            <p:cNvSpPr/>
            <p:nvPr/>
          </p:nvSpPr>
          <p:spPr>
            <a:xfrm>
              <a:off x="7002325" y="297615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299"/>
                    <a:pt x="89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8" name="Google Shape;8288;p27"/>
            <p:cNvSpPr/>
            <p:nvPr/>
          </p:nvSpPr>
          <p:spPr>
            <a:xfrm>
              <a:off x="7032875" y="29456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9" name="Google Shape;8289;p27"/>
            <p:cNvSpPr/>
            <p:nvPr/>
          </p:nvSpPr>
          <p:spPr>
            <a:xfrm>
              <a:off x="7063425" y="29150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0" name="Google Shape;8290;p27"/>
            <p:cNvSpPr/>
            <p:nvPr/>
          </p:nvSpPr>
          <p:spPr>
            <a:xfrm>
              <a:off x="6880200" y="3098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1" name="Google Shape;8291;p27"/>
            <p:cNvSpPr/>
            <p:nvPr/>
          </p:nvSpPr>
          <p:spPr>
            <a:xfrm>
              <a:off x="6756500" y="32799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2" name="Google Shape;8292;p27"/>
            <p:cNvSpPr/>
            <p:nvPr/>
          </p:nvSpPr>
          <p:spPr>
            <a:xfrm>
              <a:off x="6815925" y="3218875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0"/>
                  </a:moveTo>
                  <a:cubicBezTo>
                    <a:pt x="209" y="0"/>
                    <a:pt x="160" y="19"/>
                    <a:pt x="123" y="57"/>
                  </a:cubicBezTo>
                  <a:cubicBezTo>
                    <a:pt x="0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3" name="Google Shape;8293;p27"/>
            <p:cNvSpPr/>
            <p:nvPr/>
          </p:nvSpPr>
          <p:spPr>
            <a:xfrm>
              <a:off x="6878650" y="31578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4" name="Google Shape;8294;p27"/>
            <p:cNvSpPr/>
            <p:nvPr/>
          </p:nvSpPr>
          <p:spPr>
            <a:xfrm>
              <a:off x="6970225" y="30662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5" name="Google Shape;8295;p27"/>
            <p:cNvSpPr/>
            <p:nvPr/>
          </p:nvSpPr>
          <p:spPr>
            <a:xfrm>
              <a:off x="6725950" y="33104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6" name="Google Shape;8296;p27"/>
            <p:cNvSpPr/>
            <p:nvPr/>
          </p:nvSpPr>
          <p:spPr>
            <a:xfrm>
              <a:off x="6787050" y="324942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7" name="Google Shape;8297;p27"/>
            <p:cNvSpPr/>
            <p:nvPr/>
          </p:nvSpPr>
          <p:spPr>
            <a:xfrm>
              <a:off x="6846475" y="3188350"/>
              <a:ext cx="12925" cy="9675"/>
            </a:xfrm>
            <a:custGeom>
              <a:rect b="b" l="l" r="r" t="t"/>
              <a:pathLst>
                <a:path extrusionOk="0" h="387" w="517">
                  <a:moveTo>
                    <a:pt x="259" y="0"/>
                  </a:moveTo>
                  <a:cubicBezTo>
                    <a:pt x="209" y="0"/>
                    <a:pt x="160" y="19"/>
                    <a:pt x="123" y="56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6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8" name="Google Shape;8298;p27"/>
            <p:cNvSpPr/>
            <p:nvPr/>
          </p:nvSpPr>
          <p:spPr>
            <a:xfrm>
              <a:off x="6939725" y="309675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299" y="385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9" name="Google Shape;8299;p27"/>
            <p:cNvSpPr/>
            <p:nvPr/>
          </p:nvSpPr>
          <p:spPr>
            <a:xfrm>
              <a:off x="7000775" y="30356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0" name="Google Shape;8300;p27"/>
            <p:cNvSpPr/>
            <p:nvPr/>
          </p:nvSpPr>
          <p:spPr>
            <a:xfrm>
              <a:off x="7031325" y="30051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1" name="Google Shape;8301;p27"/>
            <p:cNvSpPr/>
            <p:nvPr/>
          </p:nvSpPr>
          <p:spPr>
            <a:xfrm>
              <a:off x="7061875" y="297460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2" name="Google Shape;8302;p27"/>
            <p:cNvSpPr/>
            <p:nvPr/>
          </p:nvSpPr>
          <p:spPr>
            <a:xfrm>
              <a:off x="7092400" y="294405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3" name="Google Shape;8303;p27"/>
            <p:cNvSpPr/>
            <p:nvPr/>
          </p:nvSpPr>
          <p:spPr>
            <a:xfrm>
              <a:off x="6909175" y="312725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4" name="Google Shape;8304;p27"/>
            <p:cNvSpPr/>
            <p:nvPr/>
          </p:nvSpPr>
          <p:spPr>
            <a:xfrm>
              <a:off x="6783825" y="3308900"/>
              <a:ext cx="12950" cy="9725"/>
            </a:xfrm>
            <a:custGeom>
              <a:rect b="b" l="l" r="r" t="t"/>
              <a:pathLst>
                <a:path extrusionOk="0" h="389" w="518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80"/>
                    <a:pt x="87" y="388"/>
                    <a:pt x="258" y="388"/>
                  </a:cubicBezTo>
                  <a:cubicBezTo>
                    <a:pt x="431" y="388"/>
                    <a:pt x="517" y="180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5" name="Google Shape;8305;p27"/>
            <p:cNvSpPr/>
            <p:nvPr/>
          </p:nvSpPr>
          <p:spPr>
            <a:xfrm>
              <a:off x="6846550" y="32478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0" y="388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6" name="Google Shape;8306;p27"/>
            <p:cNvSpPr/>
            <p:nvPr/>
          </p:nvSpPr>
          <p:spPr>
            <a:xfrm>
              <a:off x="6907600" y="31867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0"/>
                    <a:pt x="88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7" name="Google Shape;8307;p27"/>
            <p:cNvSpPr/>
            <p:nvPr/>
          </p:nvSpPr>
          <p:spPr>
            <a:xfrm>
              <a:off x="6999225" y="30951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8" name="Google Shape;8308;p27"/>
            <p:cNvSpPr/>
            <p:nvPr/>
          </p:nvSpPr>
          <p:spPr>
            <a:xfrm>
              <a:off x="6754900" y="33394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299"/>
                    <a:pt x="89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9" name="Google Shape;8309;p27"/>
            <p:cNvSpPr/>
            <p:nvPr/>
          </p:nvSpPr>
          <p:spPr>
            <a:xfrm>
              <a:off x="6816000" y="327837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0" name="Google Shape;8310;p27"/>
            <p:cNvSpPr/>
            <p:nvPr/>
          </p:nvSpPr>
          <p:spPr>
            <a:xfrm>
              <a:off x="6877075" y="32173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1" name="Google Shape;8311;p27"/>
            <p:cNvSpPr/>
            <p:nvPr/>
          </p:nvSpPr>
          <p:spPr>
            <a:xfrm>
              <a:off x="6968675" y="31257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2" name="Google Shape;8312;p27"/>
            <p:cNvSpPr/>
            <p:nvPr/>
          </p:nvSpPr>
          <p:spPr>
            <a:xfrm>
              <a:off x="7029775" y="306465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3" name="Google Shape;8313;p27"/>
            <p:cNvSpPr/>
            <p:nvPr/>
          </p:nvSpPr>
          <p:spPr>
            <a:xfrm>
              <a:off x="7060325" y="30341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4" name="Google Shape;8314;p27"/>
            <p:cNvSpPr/>
            <p:nvPr/>
          </p:nvSpPr>
          <p:spPr>
            <a:xfrm>
              <a:off x="7090825" y="30035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5" name="Google Shape;8315;p27"/>
            <p:cNvSpPr/>
            <p:nvPr/>
          </p:nvSpPr>
          <p:spPr>
            <a:xfrm>
              <a:off x="7119725" y="297302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0"/>
                  </a:moveTo>
                  <a:cubicBezTo>
                    <a:pt x="210" y="0"/>
                    <a:pt x="160" y="19"/>
                    <a:pt x="122" y="56"/>
                  </a:cubicBezTo>
                  <a:cubicBezTo>
                    <a:pt x="1" y="179"/>
                    <a:pt x="87" y="387"/>
                    <a:pt x="259" y="387"/>
                  </a:cubicBezTo>
                  <a:cubicBezTo>
                    <a:pt x="431" y="387"/>
                    <a:pt x="518" y="179"/>
                    <a:pt x="397" y="56"/>
                  </a:cubicBezTo>
                  <a:cubicBezTo>
                    <a:pt x="359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6" name="Google Shape;8316;p27"/>
            <p:cNvSpPr/>
            <p:nvPr/>
          </p:nvSpPr>
          <p:spPr>
            <a:xfrm>
              <a:off x="6936500" y="3156225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80"/>
                    <a:pt x="87" y="388"/>
                    <a:pt x="260" y="388"/>
                  </a:cubicBezTo>
                  <a:cubicBezTo>
                    <a:pt x="431" y="388"/>
                    <a:pt x="518" y="180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17" name="Google Shape;8317;p27"/>
          <p:cNvSpPr/>
          <p:nvPr/>
        </p:nvSpPr>
        <p:spPr>
          <a:xfrm rot="10800000">
            <a:off x="305260" y="806300"/>
            <a:ext cx="107096" cy="103087"/>
          </a:xfrm>
          <a:custGeom>
            <a:rect b="b" l="l" r="r" t="t"/>
            <a:pathLst>
              <a:path extrusionOk="0" h="2237" w="2324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18" name="Google Shape;8318;p27"/>
          <p:cNvSpPr/>
          <p:nvPr/>
        </p:nvSpPr>
        <p:spPr>
          <a:xfrm>
            <a:off x="171122" y="-4"/>
            <a:ext cx="1299268" cy="1299268"/>
          </a:xfrm>
          <a:custGeom>
            <a:rect b="b" l="l" r="r" t="t"/>
            <a:pathLst>
              <a:path extrusionOk="0" h="44706" w="44706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19" name="Google Shape;8319;p27"/>
          <p:cNvSpPr/>
          <p:nvPr/>
        </p:nvSpPr>
        <p:spPr>
          <a:xfrm>
            <a:off x="7584300" y="-56400"/>
            <a:ext cx="1712100" cy="519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0" name="Google Shape;8320;p27"/>
          <p:cNvSpPr/>
          <p:nvPr/>
        </p:nvSpPr>
        <p:spPr>
          <a:xfrm>
            <a:off x="8051123" y="4308011"/>
            <a:ext cx="445241" cy="385621"/>
          </a:xfrm>
          <a:custGeom>
            <a:rect b="b" l="l" r="r" t="t"/>
            <a:pathLst>
              <a:path extrusionOk="0" h="8693" w="10037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1" name="Google Shape;8321;p27"/>
          <p:cNvSpPr/>
          <p:nvPr/>
        </p:nvSpPr>
        <p:spPr>
          <a:xfrm>
            <a:off x="7916975" y="4174263"/>
            <a:ext cx="1247936" cy="1094228"/>
          </a:xfrm>
          <a:custGeom>
            <a:rect b="b" l="l" r="r" t="t"/>
            <a:pathLst>
              <a:path extrusionOk="0" h="24667" w="28132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2" name="Google Shape;8322;p27"/>
          <p:cNvSpPr/>
          <p:nvPr/>
        </p:nvSpPr>
        <p:spPr>
          <a:xfrm>
            <a:off x="8569037" y="4572713"/>
            <a:ext cx="1247936" cy="1094228"/>
          </a:xfrm>
          <a:custGeom>
            <a:rect b="b" l="l" r="r" t="t"/>
            <a:pathLst>
              <a:path extrusionOk="0" h="24667" w="28132">
                <a:moveTo>
                  <a:pt x="14067" y="423"/>
                </a:moveTo>
                <a:lnTo>
                  <a:pt x="27772" y="24458"/>
                </a:lnTo>
                <a:lnTo>
                  <a:pt x="361" y="24458"/>
                </a:lnTo>
                <a:lnTo>
                  <a:pt x="14067" y="423"/>
                </a:lnTo>
                <a:close/>
                <a:moveTo>
                  <a:pt x="14067" y="0"/>
                </a:moveTo>
                <a:lnTo>
                  <a:pt x="90" y="24510"/>
                </a:lnTo>
                <a:lnTo>
                  <a:pt x="0" y="24666"/>
                </a:lnTo>
                <a:lnTo>
                  <a:pt x="28131" y="24666"/>
                </a:lnTo>
                <a:lnTo>
                  <a:pt x="1406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3" name="Google Shape;8323;p27"/>
          <p:cNvSpPr/>
          <p:nvPr/>
        </p:nvSpPr>
        <p:spPr>
          <a:xfrm>
            <a:off x="7672300" y="1436614"/>
            <a:ext cx="895831" cy="775779"/>
          </a:xfrm>
          <a:custGeom>
            <a:rect b="b" l="l" r="r" t="t"/>
            <a:pathLst>
              <a:path extrusionOk="0" h="18546" w="21416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4" name="Google Shape;8324;p27"/>
          <p:cNvSpPr/>
          <p:nvPr/>
        </p:nvSpPr>
        <p:spPr>
          <a:xfrm>
            <a:off x="8594997" y="2213741"/>
            <a:ext cx="277040" cy="252486"/>
          </a:xfrm>
          <a:custGeom>
            <a:rect b="b" l="l" r="r" t="t"/>
            <a:pathLst>
              <a:path extrusionOk="0" h="6036" w="6623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25" name="Google Shape;8325;p27"/>
          <p:cNvGrpSpPr/>
          <p:nvPr/>
        </p:nvGrpSpPr>
        <p:grpSpPr>
          <a:xfrm>
            <a:off x="8552455" y="2981231"/>
            <a:ext cx="1019815" cy="944312"/>
            <a:chOff x="2113525" y="2880575"/>
            <a:chExt cx="609500" cy="564375"/>
          </a:xfrm>
        </p:grpSpPr>
        <p:sp>
          <p:nvSpPr>
            <p:cNvPr id="8326" name="Google Shape;8326;p27"/>
            <p:cNvSpPr/>
            <p:nvPr/>
          </p:nvSpPr>
          <p:spPr>
            <a:xfrm>
              <a:off x="2159100" y="3015125"/>
              <a:ext cx="58125" cy="55900"/>
            </a:xfrm>
            <a:custGeom>
              <a:rect b="b" l="l" r="r" t="t"/>
              <a:pathLst>
                <a:path extrusionOk="0" h="2236" w="2325">
                  <a:moveTo>
                    <a:pt x="1206" y="0"/>
                  </a:moveTo>
                  <a:cubicBezTo>
                    <a:pt x="754" y="0"/>
                    <a:pt x="347" y="271"/>
                    <a:pt x="174" y="690"/>
                  </a:cubicBezTo>
                  <a:cubicBezTo>
                    <a:pt x="1" y="1107"/>
                    <a:pt x="96" y="1589"/>
                    <a:pt x="416" y="1907"/>
                  </a:cubicBezTo>
                  <a:cubicBezTo>
                    <a:pt x="630" y="2121"/>
                    <a:pt x="916" y="2235"/>
                    <a:pt x="1207" y="2235"/>
                  </a:cubicBezTo>
                  <a:cubicBezTo>
                    <a:pt x="1351" y="2235"/>
                    <a:pt x="1496" y="2207"/>
                    <a:pt x="1634" y="2150"/>
                  </a:cubicBezTo>
                  <a:cubicBezTo>
                    <a:pt x="2052" y="1977"/>
                    <a:pt x="2325" y="1569"/>
                    <a:pt x="2325" y="1117"/>
                  </a:cubicBezTo>
                  <a:cubicBezTo>
                    <a:pt x="2325" y="500"/>
                    <a:pt x="1823" y="0"/>
                    <a:pt x="1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7" name="Google Shape;8327;p27"/>
            <p:cNvSpPr/>
            <p:nvPr/>
          </p:nvSpPr>
          <p:spPr>
            <a:xfrm>
              <a:off x="2113525" y="2967325"/>
              <a:ext cx="151450" cy="151450"/>
            </a:xfrm>
            <a:custGeom>
              <a:rect b="b" l="l" r="r" t="t"/>
              <a:pathLst>
                <a:path extrusionOk="0" h="6058" w="6058">
                  <a:moveTo>
                    <a:pt x="3029" y="210"/>
                  </a:moveTo>
                  <a:cubicBezTo>
                    <a:pt x="4583" y="210"/>
                    <a:pt x="5849" y="1476"/>
                    <a:pt x="5849" y="3029"/>
                  </a:cubicBezTo>
                  <a:cubicBezTo>
                    <a:pt x="5849" y="4583"/>
                    <a:pt x="4583" y="5849"/>
                    <a:pt x="3029" y="5849"/>
                  </a:cubicBezTo>
                  <a:cubicBezTo>
                    <a:pt x="1474" y="5849"/>
                    <a:pt x="210" y="4583"/>
                    <a:pt x="210" y="3029"/>
                  </a:cubicBezTo>
                  <a:cubicBezTo>
                    <a:pt x="210" y="1476"/>
                    <a:pt x="1475" y="210"/>
                    <a:pt x="3029" y="210"/>
                  </a:cubicBezTo>
                  <a:close/>
                  <a:moveTo>
                    <a:pt x="3029" y="1"/>
                  </a:moveTo>
                  <a:cubicBezTo>
                    <a:pt x="1359" y="1"/>
                    <a:pt x="0" y="1359"/>
                    <a:pt x="0" y="3029"/>
                  </a:cubicBezTo>
                  <a:cubicBezTo>
                    <a:pt x="0" y="4700"/>
                    <a:pt x="1359" y="6058"/>
                    <a:pt x="3029" y="6058"/>
                  </a:cubicBezTo>
                  <a:cubicBezTo>
                    <a:pt x="4700" y="6058"/>
                    <a:pt x="6058" y="4700"/>
                    <a:pt x="6058" y="3029"/>
                  </a:cubicBezTo>
                  <a:cubicBezTo>
                    <a:pt x="6058" y="1360"/>
                    <a:pt x="4700" y="1"/>
                    <a:pt x="30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8" name="Google Shape;8328;p27"/>
            <p:cNvSpPr/>
            <p:nvPr/>
          </p:nvSpPr>
          <p:spPr>
            <a:xfrm>
              <a:off x="2158650" y="2880575"/>
              <a:ext cx="564375" cy="564375"/>
            </a:xfrm>
            <a:custGeom>
              <a:rect b="b" l="l" r="r" t="t"/>
              <a:pathLst>
                <a:path extrusionOk="0" h="22575" w="22575">
                  <a:moveTo>
                    <a:pt x="11288" y="210"/>
                  </a:moveTo>
                  <a:cubicBezTo>
                    <a:pt x="17395" y="210"/>
                    <a:pt x="22366" y="5181"/>
                    <a:pt x="22366" y="11289"/>
                  </a:cubicBezTo>
                  <a:cubicBezTo>
                    <a:pt x="22366" y="17397"/>
                    <a:pt x="17397" y="22367"/>
                    <a:pt x="11288" y="22367"/>
                  </a:cubicBezTo>
                  <a:cubicBezTo>
                    <a:pt x="5179" y="22367"/>
                    <a:pt x="210" y="17397"/>
                    <a:pt x="210" y="11288"/>
                  </a:cubicBezTo>
                  <a:cubicBezTo>
                    <a:pt x="210" y="5181"/>
                    <a:pt x="5179" y="210"/>
                    <a:pt x="11288" y="210"/>
                  </a:cubicBezTo>
                  <a:close/>
                  <a:moveTo>
                    <a:pt x="11288" y="1"/>
                  </a:moveTo>
                  <a:cubicBezTo>
                    <a:pt x="5064" y="1"/>
                    <a:pt x="1" y="5064"/>
                    <a:pt x="1" y="11288"/>
                  </a:cubicBezTo>
                  <a:cubicBezTo>
                    <a:pt x="1" y="17512"/>
                    <a:pt x="5064" y="22575"/>
                    <a:pt x="11288" y="22575"/>
                  </a:cubicBezTo>
                  <a:cubicBezTo>
                    <a:pt x="17512" y="22575"/>
                    <a:pt x="22575" y="17512"/>
                    <a:pt x="22575" y="11288"/>
                  </a:cubicBezTo>
                  <a:cubicBezTo>
                    <a:pt x="22575" y="5064"/>
                    <a:pt x="17512" y="1"/>
                    <a:pt x="11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9" name="Google Shape;8329;p27"/>
            <p:cNvSpPr/>
            <p:nvPr/>
          </p:nvSpPr>
          <p:spPr>
            <a:xfrm>
              <a:off x="2542800" y="2882550"/>
              <a:ext cx="55925" cy="55925"/>
            </a:xfrm>
            <a:custGeom>
              <a:rect b="b" l="l" r="r" t="t"/>
              <a:pathLst>
                <a:path extrusionOk="0" h="2237" w="2237">
                  <a:moveTo>
                    <a:pt x="1118" y="1"/>
                  </a:moveTo>
                  <a:cubicBezTo>
                    <a:pt x="501" y="1"/>
                    <a:pt x="1" y="501"/>
                    <a:pt x="1" y="1118"/>
                  </a:cubicBezTo>
                  <a:cubicBezTo>
                    <a:pt x="1" y="1736"/>
                    <a:pt x="501" y="2237"/>
                    <a:pt x="1118" y="2237"/>
                  </a:cubicBezTo>
                  <a:cubicBezTo>
                    <a:pt x="1737" y="2237"/>
                    <a:pt x="2237" y="1736"/>
                    <a:pt x="2237" y="1118"/>
                  </a:cubicBezTo>
                  <a:cubicBezTo>
                    <a:pt x="2237" y="501"/>
                    <a:pt x="1737" y="1"/>
                    <a:pt x="11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30" name="Google Shape;8330;p27"/>
          <p:cNvGrpSpPr/>
          <p:nvPr/>
        </p:nvGrpSpPr>
        <p:grpSpPr>
          <a:xfrm>
            <a:off x="8098774" y="1820192"/>
            <a:ext cx="349968" cy="2052568"/>
            <a:chOff x="1037125" y="2236325"/>
            <a:chExt cx="149100" cy="874475"/>
          </a:xfrm>
        </p:grpSpPr>
        <p:sp>
          <p:nvSpPr>
            <p:cNvPr id="8331" name="Google Shape;8331;p27"/>
            <p:cNvSpPr/>
            <p:nvPr/>
          </p:nvSpPr>
          <p:spPr>
            <a:xfrm>
              <a:off x="1171575" y="24714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2" name="Google Shape;8332;p27"/>
            <p:cNvSpPr/>
            <p:nvPr/>
          </p:nvSpPr>
          <p:spPr>
            <a:xfrm>
              <a:off x="1171575" y="2549750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3" name="Google Shape;8333;p27"/>
            <p:cNvSpPr/>
            <p:nvPr/>
          </p:nvSpPr>
          <p:spPr>
            <a:xfrm>
              <a:off x="1171575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4" name="Google Shape;8334;p27"/>
            <p:cNvSpPr/>
            <p:nvPr/>
          </p:nvSpPr>
          <p:spPr>
            <a:xfrm>
              <a:off x="1171575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5" name="Google Shape;8335;p27"/>
            <p:cNvSpPr/>
            <p:nvPr/>
          </p:nvSpPr>
          <p:spPr>
            <a:xfrm>
              <a:off x="1171575" y="27848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6" name="Google Shape;8336;p27"/>
            <p:cNvSpPr/>
            <p:nvPr/>
          </p:nvSpPr>
          <p:spPr>
            <a:xfrm>
              <a:off x="1104350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7" name="Google Shape;8337;p27"/>
            <p:cNvSpPr/>
            <p:nvPr/>
          </p:nvSpPr>
          <p:spPr>
            <a:xfrm>
              <a:off x="1104350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8" name="Google Shape;8338;p27"/>
            <p:cNvSpPr/>
            <p:nvPr/>
          </p:nvSpPr>
          <p:spPr>
            <a:xfrm>
              <a:off x="1104350" y="26281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9" name="Google Shape;8339;p27"/>
            <p:cNvSpPr/>
            <p:nvPr/>
          </p:nvSpPr>
          <p:spPr>
            <a:xfrm>
              <a:off x="1104350" y="2706475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0" name="Google Shape;8340;p27"/>
            <p:cNvSpPr/>
            <p:nvPr/>
          </p:nvSpPr>
          <p:spPr>
            <a:xfrm>
              <a:off x="1104350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1" name="Google Shape;8341;p27"/>
            <p:cNvSpPr/>
            <p:nvPr/>
          </p:nvSpPr>
          <p:spPr>
            <a:xfrm>
              <a:off x="1037125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2" name="Google Shape;8342;p27"/>
            <p:cNvSpPr/>
            <p:nvPr/>
          </p:nvSpPr>
          <p:spPr>
            <a:xfrm>
              <a:off x="1037125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3" name="Google Shape;8343;p27"/>
            <p:cNvSpPr/>
            <p:nvPr/>
          </p:nvSpPr>
          <p:spPr>
            <a:xfrm>
              <a:off x="1037150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4" name="Google Shape;8344;p27"/>
            <p:cNvSpPr/>
            <p:nvPr/>
          </p:nvSpPr>
          <p:spPr>
            <a:xfrm>
              <a:off x="1037150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5" name="Google Shape;8345;p27"/>
            <p:cNvSpPr/>
            <p:nvPr/>
          </p:nvSpPr>
          <p:spPr>
            <a:xfrm>
              <a:off x="1171575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6" name="Google Shape;8346;p27"/>
            <p:cNvSpPr/>
            <p:nvPr/>
          </p:nvSpPr>
          <p:spPr>
            <a:xfrm>
              <a:off x="1171575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7" name="Google Shape;8347;p27"/>
            <p:cNvSpPr/>
            <p:nvPr/>
          </p:nvSpPr>
          <p:spPr>
            <a:xfrm>
              <a:off x="1171575" y="23930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8" name="Google Shape;8348;p27"/>
            <p:cNvSpPr/>
            <p:nvPr/>
          </p:nvSpPr>
          <p:spPr>
            <a:xfrm>
              <a:off x="1104350" y="22363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9" name="Google Shape;8349;p27"/>
            <p:cNvSpPr/>
            <p:nvPr/>
          </p:nvSpPr>
          <p:spPr>
            <a:xfrm>
              <a:off x="1104350" y="231470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0" name="Google Shape;8350;p27"/>
            <p:cNvSpPr/>
            <p:nvPr/>
          </p:nvSpPr>
          <p:spPr>
            <a:xfrm>
              <a:off x="1104350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1" name="Google Shape;8351;p27"/>
            <p:cNvSpPr/>
            <p:nvPr/>
          </p:nvSpPr>
          <p:spPr>
            <a:xfrm>
              <a:off x="1037150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2" name="Google Shape;8352;p27"/>
            <p:cNvSpPr/>
            <p:nvPr/>
          </p:nvSpPr>
          <p:spPr>
            <a:xfrm>
              <a:off x="1037150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3" name="Google Shape;8353;p27"/>
            <p:cNvSpPr/>
            <p:nvPr/>
          </p:nvSpPr>
          <p:spPr>
            <a:xfrm>
              <a:off x="1037125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4" name="Google Shape;8354;p27"/>
            <p:cNvSpPr/>
            <p:nvPr/>
          </p:nvSpPr>
          <p:spPr>
            <a:xfrm>
              <a:off x="1037125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5" name="Google Shape;8355;p27"/>
            <p:cNvSpPr/>
            <p:nvPr/>
          </p:nvSpPr>
          <p:spPr>
            <a:xfrm>
              <a:off x="1171575" y="28631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6" name="Google Shape;8356;p27"/>
            <p:cNvSpPr/>
            <p:nvPr/>
          </p:nvSpPr>
          <p:spPr>
            <a:xfrm>
              <a:off x="1171575" y="29415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7" name="Google Shape;8357;p27"/>
            <p:cNvSpPr/>
            <p:nvPr/>
          </p:nvSpPr>
          <p:spPr>
            <a:xfrm>
              <a:off x="1171575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8" name="Google Shape;8358;p27"/>
            <p:cNvSpPr/>
            <p:nvPr/>
          </p:nvSpPr>
          <p:spPr>
            <a:xfrm>
              <a:off x="1171575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9" name="Google Shape;8359;p27"/>
            <p:cNvSpPr/>
            <p:nvPr/>
          </p:nvSpPr>
          <p:spPr>
            <a:xfrm>
              <a:off x="1104350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0" name="Google Shape;8360;p27"/>
            <p:cNvSpPr/>
            <p:nvPr/>
          </p:nvSpPr>
          <p:spPr>
            <a:xfrm>
              <a:off x="1104350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1" name="Google Shape;8361;p27"/>
            <p:cNvSpPr/>
            <p:nvPr/>
          </p:nvSpPr>
          <p:spPr>
            <a:xfrm>
              <a:off x="1104350" y="30198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2" name="Google Shape;8362;p27"/>
            <p:cNvSpPr/>
            <p:nvPr/>
          </p:nvSpPr>
          <p:spPr>
            <a:xfrm>
              <a:off x="1104350" y="309825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3" name="Google Shape;8363;p27"/>
            <p:cNvSpPr/>
            <p:nvPr/>
          </p:nvSpPr>
          <p:spPr>
            <a:xfrm>
              <a:off x="1037125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4" name="Google Shape;8364;p27"/>
            <p:cNvSpPr/>
            <p:nvPr/>
          </p:nvSpPr>
          <p:spPr>
            <a:xfrm>
              <a:off x="1037125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5" name="Google Shape;8365;p27"/>
            <p:cNvSpPr/>
            <p:nvPr/>
          </p:nvSpPr>
          <p:spPr>
            <a:xfrm>
              <a:off x="1037150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6" name="Google Shape;8366;p27"/>
            <p:cNvSpPr/>
            <p:nvPr/>
          </p:nvSpPr>
          <p:spPr>
            <a:xfrm>
              <a:off x="1037150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67" name="Google Shape;8367;p27"/>
          <p:cNvSpPr/>
          <p:nvPr/>
        </p:nvSpPr>
        <p:spPr>
          <a:xfrm>
            <a:off x="8143950" y="-429927"/>
            <a:ext cx="1891083" cy="1891083"/>
          </a:xfrm>
          <a:custGeom>
            <a:rect b="b" l="l" r="r" t="t"/>
            <a:pathLst>
              <a:path extrusionOk="0" h="55702" w="55702">
                <a:moveTo>
                  <a:pt x="27851" y="210"/>
                </a:moveTo>
                <a:cubicBezTo>
                  <a:pt x="43093" y="210"/>
                  <a:pt x="55493" y="12609"/>
                  <a:pt x="55493" y="27851"/>
                </a:cubicBezTo>
                <a:cubicBezTo>
                  <a:pt x="55493" y="43093"/>
                  <a:pt x="43093" y="55493"/>
                  <a:pt x="27851" y="55493"/>
                </a:cubicBezTo>
                <a:cubicBezTo>
                  <a:pt x="12609" y="55493"/>
                  <a:pt x="210" y="43093"/>
                  <a:pt x="210" y="27851"/>
                </a:cubicBezTo>
                <a:cubicBezTo>
                  <a:pt x="210" y="12609"/>
                  <a:pt x="12609" y="210"/>
                  <a:pt x="27851" y="210"/>
                </a:cubicBezTo>
                <a:close/>
                <a:moveTo>
                  <a:pt x="27851" y="1"/>
                </a:moveTo>
                <a:cubicBezTo>
                  <a:pt x="12494" y="1"/>
                  <a:pt x="0" y="12494"/>
                  <a:pt x="0" y="27851"/>
                </a:cubicBezTo>
                <a:cubicBezTo>
                  <a:pt x="0" y="43208"/>
                  <a:pt x="12494" y="55702"/>
                  <a:pt x="27851" y="55702"/>
                </a:cubicBezTo>
                <a:cubicBezTo>
                  <a:pt x="43208" y="55702"/>
                  <a:pt x="55702" y="43208"/>
                  <a:pt x="55702" y="27851"/>
                </a:cubicBezTo>
                <a:cubicBezTo>
                  <a:pt x="55702" y="12494"/>
                  <a:pt x="43208" y="1"/>
                  <a:pt x="278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8" name="Google Shape;8368;p27"/>
          <p:cNvSpPr/>
          <p:nvPr/>
        </p:nvSpPr>
        <p:spPr>
          <a:xfrm>
            <a:off x="8408325" y="-447242"/>
            <a:ext cx="1737934" cy="1644029"/>
          </a:xfrm>
          <a:custGeom>
            <a:rect b="b" l="l" r="r" t="t"/>
            <a:pathLst>
              <a:path extrusionOk="0" h="48425" w="51191">
                <a:moveTo>
                  <a:pt x="20064" y="1"/>
                </a:moveTo>
                <a:cubicBezTo>
                  <a:pt x="12798" y="1"/>
                  <a:pt x="5532" y="2766"/>
                  <a:pt x="0" y="8298"/>
                </a:cubicBezTo>
                <a:lnTo>
                  <a:pt x="889" y="9186"/>
                </a:lnTo>
                <a:cubicBezTo>
                  <a:pt x="6175" y="3899"/>
                  <a:pt x="13120" y="1256"/>
                  <a:pt x="20064" y="1256"/>
                </a:cubicBezTo>
                <a:cubicBezTo>
                  <a:pt x="27009" y="1256"/>
                  <a:pt x="33953" y="3899"/>
                  <a:pt x="39240" y="9186"/>
                </a:cubicBezTo>
                <a:cubicBezTo>
                  <a:pt x="49813" y="19759"/>
                  <a:pt x="49813" y="36964"/>
                  <a:pt x="39240" y="47537"/>
                </a:cubicBezTo>
                <a:lnTo>
                  <a:pt x="40128" y="48425"/>
                </a:lnTo>
                <a:cubicBezTo>
                  <a:pt x="51191" y="37361"/>
                  <a:pt x="51191" y="19360"/>
                  <a:pt x="40128" y="8298"/>
                </a:cubicBezTo>
                <a:cubicBezTo>
                  <a:pt x="34597" y="2766"/>
                  <a:pt x="27330" y="1"/>
                  <a:pt x="200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69" name="Google Shape;8369;p27"/>
          <p:cNvGrpSpPr/>
          <p:nvPr/>
        </p:nvGrpSpPr>
        <p:grpSpPr>
          <a:xfrm>
            <a:off x="8471164" y="-89812"/>
            <a:ext cx="1236640" cy="1210852"/>
            <a:chOff x="236475" y="527300"/>
            <a:chExt cx="1124525" cy="1101075"/>
          </a:xfrm>
        </p:grpSpPr>
        <p:sp>
          <p:nvSpPr>
            <p:cNvPr id="8370" name="Google Shape;8370;p27"/>
            <p:cNvSpPr/>
            <p:nvPr/>
          </p:nvSpPr>
          <p:spPr>
            <a:xfrm>
              <a:off x="4352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1" name="Google Shape;8371;p27"/>
            <p:cNvSpPr/>
            <p:nvPr/>
          </p:nvSpPr>
          <p:spPr>
            <a:xfrm>
              <a:off x="47500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2" name="Google Shape;8372;p27"/>
            <p:cNvSpPr/>
            <p:nvPr/>
          </p:nvSpPr>
          <p:spPr>
            <a:xfrm>
              <a:off x="5147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3" name="Google Shape;8373;p27"/>
            <p:cNvSpPr/>
            <p:nvPr/>
          </p:nvSpPr>
          <p:spPr>
            <a:xfrm>
              <a:off x="554500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4" name="Google Shape;8374;p27"/>
            <p:cNvSpPr/>
            <p:nvPr/>
          </p:nvSpPr>
          <p:spPr>
            <a:xfrm>
              <a:off x="594250" y="14822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5" name="Google Shape;8375;p27"/>
            <p:cNvSpPr/>
            <p:nvPr/>
          </p:nvSpPr>
          <p:spPr>
            <a:xfrm>
              <a:off x="634025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6" name="Google Shape;8376;p27"/>
            <p:cNvSpPr/>
            <p:nvPr/>
          </p:nvSpPr>
          <p:spPr>
            <a:xfrm>
              <a:off x="673775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7" name="Google Shape;8377;p27"/>
            <p:cNvSpPr/>
            <p:nvPr/>
          </p:nvSpPr>
          <p:spPr>
            <a:xfrm>
              <a:off x="713525" y="14822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8" name="Google Shape;8378;p27"/>
            <p:cNvSpPr/>
            <p:nvPr/>
          </p:nvSpPr>
          <p:spPr>
            <a:xfrm>
              <a:off x="753300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9" name="Google Shape;8379;p27"/>
            <p:cNvSpPr/>
            <p:nvPr/>
          </p:nvSpPr>
          <p:spPr>
            <a:xfrm>
              <a:off x="79307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0" name="Google Shape;8380;p27"/>
            <p:cNvSpPr/>
            <p:nvPr/>
          </p:nvSpPr>
          <p:spPr>
            <a:xfrm>
              <a:off x="83282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1" name="Google Shape;8381;p27"/>
            <p:cNvSpPr/>
            <p:nvPr/>
          </p:nvSpPr>
          <p:spPr>
            <a:xfrm>
              <a:off x="87257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2" name="Google Shape;8382;p27"/>
            <p:cNvSpPr/>
            <p:nvPr/>
          </p:nvSpPr>
          <p:spPr>
            <a:xfrm>
              <a:off x="91232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3" name="Google Shape;8383;p27"/>
            <p:cNvSpPr/>
            <p:nvPr/>
          </p:nvSpPr>
          <p:spPr>
            <a:xfrm>
              <a:off x="95207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4" name="Google Shape;8384;p27"/>
            <p:cNvSpPr/>
            <p:nvPr/>
          </p:nvSpPr>
          <p:spPr>
            <a:xfrm>
              <a:off x="99182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5" name="Google Shape;8385;p27"/>
            <p:cNvSpPr/>
            <p:nvPr/>
          </p:nvSpPr>
          <p:spPr>
            <a:xfrm>
              <a:off x="1031575" y="14822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6" name="Google Shape;8386;p27"/>
            <p:cNvSpPr/>
            <p:nvPr/>
          </p:nvSpPr>
          <p:spPr>
            <a:xfrm>
              <a:off x="10713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7" name="Google Shape;8387;p27"/>
            <p:cNvSpPr/>
            <p:nvPr/>
          </p:nvSpPr>
          <p:spPr>
            <a:xfrm>
              <a:off x="111110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8" name="Google Shape;8388;p27"/>
            <p:cNvSpPr/>
            <p:nvPr/>
          </p:nvSpPr>
          <p:spPr>
            <a:xfrm>
              <a:off x="11508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9" name="Google Shape;8389;p27"/>
            <p:cNvSpPr/>
            <p:nvPr/>
          </p:nvSpPr>
          <p:spPr>
            <a:xfrm>
              <a:off x="39712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0" name="Google Shape;8390;p27"/>
            <p:cNvSpPr/>
            <p:nvPr/>
          </p:nvSpPr>
          <p:spPr>
            <a:xfrm>
              <a:off x="435250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1" name="Google Shape;8391;p27"/>
            <p:cNvSpPr/>
            <p:nvPr/>
          </p:nvSpPr>
          <p:spPr>
            <a:xfrm>
              <a:off x="475000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2" name="Google Shape;8392;p27"/>
            <p:cNvSpPr/>
            <p:nvPr/>
          </p:nvSpPr>
          <p:spPr>
            <a:xfrm>
              <a:off x="516425" y="1448100"/>
              <a:ext cx="9675" cy="9750"/>
            </a:xfrm>
            <a:custGeom>
              <a:rect b="b" l="l" r="r" t="t"/>
              <a:pathLst>
                <a:path extrusionOk="0" h="390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3" name="Google Shape;8393;p27"/>
            <p:cNvSpPr/>
            <p:nvPr/>
          </p:nvSpPr>
          <p:spPr>
            <a:xfrm>
              <a:off x="554500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4" name="Google Shape;8394;p27"/>
            <p:cNvSpPr/>
            <p:nvPr/>
          </p:nvSpPr>
          <p:spPr>
            <a:xfrm>
              <a:off x="595925" y="1448100"/>
              <a:ext cx="9700" cy="9750"/>
            </a:xfrm>
            <a:custGeom>
              <a:rect b="b" l="l" r="r" t="t"/>
              <a:pathLst>
                <a:path extrusionOk="0" h="390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5" name="Google Shape;8395;p27"/>
            <p:cNvSpPr/>
            <p:nvPr/>
          </p:nvSpPr>
          <p:spPr>
            <a:xfrm>
              <a:off x="634025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6" name="Google Shape;8396;p27"/>
            <p:cNvSpPr/>
            <p:nvPr/>
          </p:nvSpPr>
          <p:spPr>
            <a:xfrm>
              <a:off x="673775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7" name="Google Shape;8397;p27"/>
            <p:cNvSpPr/>
            <p:nvPr/>
          </p:nvSpPr>
          <p:spPr>
            <a:xfrm>
              <a:off x="47500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8" name="Google Shape;8398;p27"/>
            <p:cNvSpPr/>
            <p:nvPr/>
          </p:nvSpPr>
          <p:spPr>
            <a:xfrm>
              <a:off x="51475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9" name="Google Shape;8399;p27"/>
            <p:cNvSpPr/>
            <p:nvPr/>
          </p:nvSpPr>
          <p:spPr>
            <a:xfrm>
              <a:off x="554500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0" name="Google Shape;8400;p27"/>
            <p:cNvSpPr/>
            <p:nvPr/>
          </p:nvSpPr>
          <p:spPr>
            <a:xfrm>
              <a:off x="594250" y="15163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1" name="Google Shape;8401;p27"/>
            <p:cNvSpPr/>
            <p:nvPr/>
          </p:nvSpPr>
          <p:spPr>
            <a:xfrm>
              <a:off x="634025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2" name="Google Shape;8402;p27"/>
            <p:cNvSpPr/>
            <p:nvPr/>
          </p:nvSpPr>
          <p:spPr>
            <a:xfrm>
              <a:off x="673775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3" name="Google Shape;8403;p27"/>
            <p:cNvSpPr/>
            <p:nvPr/>
          </p:nvSpPr>
          <p:spPr>
            <a:xfrm>
              <a:off x="713525" y="15163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4" name="Google Shape;8404;p27"/>
            <p:cNvSpPr/>
            <p:nvPr/>
          </p:nvSpPr>
          <p:spPr>
            <a:xfrm>
              <a:off x="753300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5" name="Google Shape;8405;p27"/>
            <p:cNvSpPr/>
            <p:nvPr/>
          </p:nvSpPr>
          <p:spPr>
            <a:xfrm>
              <a:off x="79307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6" name="Google Shape;8406;p27"/>
            <p:cNvSpPr/>
            <p:nvPr/>
          </p:nvSpPr>
          <p:spPr>
            <a:xfrm>
              <a:off x="83282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7" name="Google Shape;8407;p27"/>
            <p:cNvSpPr/>
            <p:nvPr/>
          </p:nvSpPr>
          <p:spPr>
            <a:xfrm>
              <a:off x="87257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8" name="Google Shape;8408;p27"/>
            <p:cNvSpPr/>
            <p:nvPr/>
          </p:nvSpPr>
          <p:spPr>
            <a:xfrm>
              <a:off x="91232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9" name="Google Shape;8409;p27"/>
            <p:cNvSpPr/>
            <p:nvPr/>
          </p:nvSpPr>
          <p:spPr>
            <a:xfrm>
              <a:off x="95207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0" name="Google Shape;8410;p27"/>
            <p:cNvSpPr/>
            <p:nvPr/>
          </p:nvSpPr>
          <p:spPr>
            <a:xfrm>
              <a:off x="99182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1" name="Google Shape;8411;p27"/>
            <p:cNvSpPr/>
            <p:nvPr/>
          </p:nvSpPr>
          <p:spPr>
            <a:xfrm>
              <a:off x="1031575" y="15163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2" name="Google Shape;8412;p27"/>
            <p:cNvSpPr/>
            <p:nvPr/>
          </p:nvSpPr>
          <p:spPr>
            <a:xfrm>
              <a:off x="107135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3" name="Google Shape;8413;p27"/>
            <p:cNvSpPr/>
            <p:nvPr/>
          </p:nvSpPr>
          <p:spPr>
            <a:xfrm>
              <a:off x="111110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4" name="Google Shape;8414;p27"/>
            <p:cNvSpPr/>
            <p:nvPr/>
          </p:nvSpPr>
          <p:spPr>
            <a:xfrm>
              <a:off x="71520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5" name="Google Shape;8415;p27"/>
            <p:cNvSpPr/>
            <p:nvPr/>
          </p:nvSpPr>
          <p:spPr>
            <a:xfrm>
              <a:off x="753300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6" name="Google Shape;8416;p27"/>
            <p:cNvSpPr/>
            <p:nvPr/>
          </p:nvSpPr>
          <p:spPr>
            <a:xfrm>
              <a:off x="79470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7" name="Google Shape;8417;p27"/>
            <p:cNvSpPr/>
            <p:nvPr/>
          </p:nvSpPr>
          <p:spPr>
            <a:xfrm>
              <a:off x="832825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8" name="Google Shape;8418;p27"/>
            <p:cNvSpPr/>
            <p:nvPr/>
          </p:nvSpPr>
          <p:spPr>
            <a:xfrm>
              <a:off x="872575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9" name="Google Shape;8419;p27"/>
            <p:cNvSpPr/>
            <p:nvPr/>
          </p:nvSpPr>
          <p:spPr>
            <a:xfrm>
              <a:off x="91395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0" name="Google Shape;8420;p27"/>
            <p:cNvSpPr/>
            <p:nvPr/>
          </p:nvSpPr>
          <p:spPr>
            <a:xfrm>
              <a:off x="95370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1" name="Google Shape;8421;p27"/>
            <p:cNvSpPr/>
            <p:nvPr/>
          </p:nvSpPr>
          <p:spPr>
            <a:xfrm>
              <a:off x="99345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2" name="Google Shape;8422;p27"/>
            <p:cNvSpPr/>
            <p:nvPr/>
          </p:nvSpPr>
          <p:spPr>
            <a:xfrm>
              <a:off x="103322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3" name="Google Shape;8423;p27"/>
            <p:cNvSpPr/>
            <p:nvPr/>
          </p:nvSpPr>
          <p:spPr>
            <a:xfrm>
              <a:off x="107297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4" name="Google Shape;8424;p27"/>
            <p:cNvSpPr/>
            <p:nvPr/>
          </p:nvSpPr>
          <p:spPr>
            <a:xfrm>
              <a:off x="111272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5" name="Google Shape;8425;p27"/>
            <p:cNvSpPr/>
            <p:nvPr/>
          </p:nvSpPr>
          <p:spPr>
            <a:xfrm>
              <a:off x="1152500" y="1448100"/>
              <a:ext cx="9700" cy="9750"/>
            </a:xfrm>
            <a:custGeom>
              <a:rect b="b" l="l" r="r" t="t"/>
              <a:pathLst>
                <a:path extrusionOk="0" h="390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6" name="Google Shape;8426;p27"/>
            <p:cNvSpPr/>
            <p:nvPr/>
          </p:nvSpPr>
          <p:spPr>
            <a:xfrm>
              <a:off x="1192275" y="1448100"/>
              <a:ext cx="9675" cy="9750"/>
            </a:xfrm>
            <a:custGeom>
              <a:rect b="b" l="l" r="r" t="t"/>
              <a:pathLst>
                <a:path extrusionOk="0" h="390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7" name="Google Shape;8427;p27"/>
            <p:cNvSpPr/>
            <p:nvPr/>
          </p:nvSpPr>
          <p:spPr>
            <a:xfrm>
              <a:off x="355750" y="14140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8" name="Google Shape;8428;p27"/>
            <p:cNvSpPr/>
            <p:nvPr/>
          </p:nvSpPr>
          <p:spPr>
            <a:xfrm>
              <a:off x="39712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9" name="Google Shape;8429;p27"/>
            <p:cNvSpPr/>
            <p:nvPr/>
          </p:nvSpPr>
          <p:spPr>
            <a:xfrm>
              <a:off x="435250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0" name="Google Shape;8430;p27"/>
            <p:cNvSpPr/>
            <p:nvPr/>
          </p:nvSpPr>
          <p:spPr>
            <a:xfrm>
              <a:off x="475000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1" name="Google Shape;8431;p27"/>
            <p:cNvSpPr/>
            <p:nvPr/>
          </p:nvSpPr>
          <p:spPr>
            <a:xfrm>
              <a:off x="516425" y="14140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2" name="Google Shape;8432;p27"/>
            <p:cNvSpPr/>
            <p:nvPr/>
          </p:nvSpPr>
          <p:spPr>
            <a:xfrm>
              <a:off x="554500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3" name="Google Shape;8433;p27"/>
            <p:cNvSpPr/>
            <p:nvPr/>
          </p:nvSpPr>
          <p:spPr>
            <a:xfrm>
              <a:off x="595925" y="14140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4" name="Google Shape;8434;p27"/>
            <p:cNvSpPr/>
            <p:nvPr/>
          </p:nvSpPr>
          <p:spPr>
            <a:xfrm>
              <a:off x="634025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5" name="Google Shape;8435;p27"/>
            <p:cNvSpPr/>
            <p:nvPr/>
          </p:nvSpPr>
          <p:spPr>
            <a:xfrm>
              <a:off x="673775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6" name="Google Shape;8436;p27"/>
            <p:cNvSpPr/>
            <p:nvPr/>
          </p:nvSpPr>
          <p:spPr>
            <a:xfrm>
              <a:off x="71520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7" name="Google Shape;8437;p27"/>
            <p:cNvSpPr/>
            <p:nvPr/>
          </p:nvSpPr>
          <p:spPr>
            <a:xfrm>
              <a:off x="753300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8" name="Google Shape;8438;p27"/>
            <p:cNvSpPr/>
            <p:nvPr/>
          </p:nvSpPr>
          <p:spPr>
            <a:xfrm>
              <a:off x="79470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9" name="Google Shape;8439;p27"/>
            <p:cNvSpPr/>
            <p:nvPr/>
          </p:nvSpPr>
          <p:spPr>
            <a:xfrm>
              <a:off x="832825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0" name="Google Shape;8440;p27"/>
            <p:cNvSpPr/>
            <p:nvPr/>
          </p:nvSpPr>
          <p:spPr>
            <a:xfrm>
              <a:off x="872575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1" name="Google Shape;8441;p27"/>
            <p:cNvSpPr/>
            <p:nvPr/>
          </p:nvSpPr>
          <p:spPr>
            <a:xfrm>
              <a:off x="91395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2" name="Google Shape;8442;p27"/>
            <p:cNvSpPr/>
            <p:nvPr/>
          </p:nvSpPr>
          <p:spPr>
            <a:xfrm>
              <a:off x="95370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3" name="Google Shape;8443;p27"/>
            <p:cNvSpPr/>
            <p:nvPr/>
          </p:nvSpPr>
          <p:spPr>
            <a:xfrm>
              <a:off x="99345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4" name="Google Shape;8444;p27"/>
            <p:cNvSpPr/>
            <p:nvPr/>
          </p:nvSpPr>
          <p:spPr>
            <a:xfrm>
              <a:off x="103322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5" name="Google Shape;8445;p27"/>
            <p:cNvSpPr/>
            <p:nvPr/>
          </p:nvSpPr>
          <p:spPr>
            <a:xfrm>
              <a:off x="107297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6" name="Google Shape;8446;p27"/>
            <p:cNvSpPr/>
            <p:nvPr/>
          </p:nvSpPr>
          <p:spPr>
            <a:xfrm>
              <a:off x="111272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7" name="Google Shape;8447;p27"/>
            <p:cNvSpPr/>
            <p:nvPr/>
          </p:nvSpPr>
          <p:spPr>
            <a:xfrm>
              <a:off x="1152500" y="14140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8" name="Google Shape;8448;p27"/>
            <p:cNvSpPr/>
            <p:nvPr/>
          </p:nvSpPr>
          <p:spPr>
            <a:xfrm>
              <a:off x="1192275" y="14140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9" name="Google Shape;8449;p27"/>
            <p:cNvSpPr/>
            <p:nvPr/>
          </p:nvSpPr>
          <p:spPr>
            <a:xfrm>
              <a:off x="1232025" y="14140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0" name="Google Shape;8450;p27"/>
            <p:cNvSpPr/>
            <p:nvPr/>
          </p:nvSpPr>
          <p:spPr>
            <a:xfrm>
              <a:off x="355750" y="13799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1" name="Google Shape;8451;p27"/>
            <p:cNvSpPr/>
            <p:nvPr/>
          </p:nvSpPr>
          <p:spPr>
            <a:xfrm>
              <a:off x="39712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2" name="Google Shape;8452;p27"/>
            <p:cNvSpPr/>
            <p:nvPr/>
          </p:nvSpPr>
          <p:spPr>
            <a:xfrm>
              <a:off x="435250" y="13799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3" name="Google Shape;8453;p27"/>
            <p:cNvSpPr/>
            <p:nvPr/>
          </p:nvSpPr>
          <p:spPr>
            <a:xfrm>
              <a:off x="475000" y="13799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4" name="Google Shape;8454;p27"/>
            <p:cNvSpPr/>
            <p:nvPr/>
          </p:nvSpPr>
          <p:spPr>
            <a:xfrm>
              <a:off x="516425" y="13799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5" name="Google Shape;8455;p27"/>
            <p:cNvSpPr/>
            <p:nvPr/>
          </p:nvSpPr>
          <p:spPr>
            <a:xfrm>
              <a:off x="554500" y="13799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6" name="Google Shape;8456;p27"/>
            <p:cNvSpPr/>
            <p:nvPr/>
          </p:nvSpPr>
          <p:spPr>
            <a:xfrm>
              <a:off x="595925" y="13799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7" name="Google Shape;8457;p27"/>
            <p:cNvSpPr/>
            <p:nvPr/>
          </p:nvSpPr>
          <p:spPr>
            <a:xfrm>
              <a:off x="634025" y="13799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8" name="Google Shape;8458;p27"/>
            <p:cNvSpPr/>
            <p:nvPr/>
          </p:nvSpPr>
          <p:spPr>
            <a:xfrm>
              <a:off x="673775" y="13799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9" name="Google Shape;8459;p27"/>
            <p:cNvSpPr/>
            <p:nvPr/>
          </p:nvSpPr>
          <p:spPr>
            <a:xfrm>
              <a:off x="71520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0" name="Google Shape;8460;p27"/>
            <p:cNvSpPr/>
            <p:nvPr/>
          </p:nvSpPr>
          <p:spPr>
            <a:xfrm>
              <a:off x="753300" y="13799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1" name="Google Shape;8461;p27"/>
            <p:cNvSpPr/>
            <p:nvPr/>
          </p:nvSpPr>
          <p:spPr>
            <a:xfrm>
              <a:off x="79470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2" name="Google Shape;8462;p27"/>
            <p:cNvSpPr/>
            <p:nvPr/>
          </p:nvSpPr>
          <p:spPr>
            <a:xfrm>
              <a:off x="832825" y="13799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3" name="Google Shape;8463;p27"/>
            <p:cNvSpPr/>
            <p:nvPr/>
          </p:nvSpPr>
          <p:spPr>
            <a:xfrm>
              <a:off x="872575" y="13799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4" name="Google Shape;8464;p27"/>
            <p:cNvSpPr/>
            <p:nvPr/>
          </p:nvSpPr>
          <p:spPr>
            <a:xfrm>
              <a:off x="91395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5" name="Google Shape;8465;p27"/>
            <p:cNvSpPr/>
            <p:nvPr/>
          </p:nvSpPr>
          <p:spPr>
            <a:xfrm>
              <a:off x="95370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6" name="Google Shape;8466;p27"/>
            <p:cNvSpPr/>
            <p:nvPr/>
          </p:nvSpPr>
          <p:spPr>
            <a:xfrm>
              <a:off x="99345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7" name="Google Shape;8467;p27"/>
            <p:cNvSpPr/>
            <p:nvPr/>
          </p:nvSpPr>
          <p:spPr>
            <a:xfrm>
              <a:off x="103322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8" name="Google Shape;8468;p27"/>
            <p:cNvSpPr/>
            <p:nvPr/>
          </p:nvSpPr>
          <p:spPr>
            <a:xfrm>
              <a:off x="107297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9" name="Google Shape;8469;p27"/>
            <p:cNvSpPr/>
            <p:nvPr/>
          </p:nvSpPr>
          <p:spPr>
            <a:xfrm>
              <a:off x="111272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0" name="Google Shape;8470;p27"/>
            <p:cNvSpPr/>
            <p:nvPr/>
          </p:nvSpPr>
          <p:spPr>
            <a:xfrm>
              <a:off x="1152500" y="13799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1" name="Google Shape;8471;p27"/>
            <p:cNvSpPr/>
            <p:nvPr/>
          </p:nvSpPr>
          <p:spPr>
            <a:xfrm>
              <a:off x="1192275" y="13799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2" name="Google Shape;8472;p27"/>
            <p:cNvSpPr/>
            <p:nvPr/>
          </p:nvSpPr>
          <p:spPr>
            <a:xfrm>
              <a:off x="1232025" y="13799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3" name="Google Shape;8473;p27"/>
            <p:cNvSpPr/>
            <p:nvPr/>
          </p:nvSpPr>
          <p:spPr>
            <a:xfrm>
              <a:off x="3176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4" name="Google Shape;8474;p27"/>
            <p:cNvSpPr/>
            <p:nvPr/>
          </p:nvSpPr>
          <p:spPr>
            <a:xfrm>
              <a:off x="355750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5" name="Google Shape;8475;p27"/>
            <p:cNvSpPr/>
            <p:nvPr/>
          </p:nvSpPr>
          <p:spPr>
            <a:xfrm>
              <a:off x="3971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6" name="Google Shape;8476;p27"/>
            <p:cNvSpPr/>
            <p:nvPr/>
          </p:nvSpPr>
          <p:spPr>
            <a:xfrm>
              <a:off x="435250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7" name="Google Shape;8477;p27"/>
            <p:cNvSpPr/>
            <p:nvPr/>
          </p:nvSpPr>
          <p:spPr>
            <a:xfrm>
              <a:off x="475000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8" name="Google Shape;8478;p27"/>
            <p:cNvSpPr/>
            <p:nvPr/>
          </p:nvSpPr>
          <p:spPr>
            <a:xfrm>
              <a:off x="516425" y="13458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9" name="Google Shape;8479;p27"/>
            <p:cNvSpPr/>
            <p:nvPr/>
          </p:nvSpPr>
          <p:spPr>
            <a:xfrm>
              <a:off x="554500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0" name="Google Shape;8480;p27"/>
            <p:cNvSpPr/>
            <p:nvPr/>
          </p:nvSpPr>
          <p:spPr>
            <a:xfrm>
              <a:off x="595925" y="13458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1" name="Google Shape;8481;p27"/>
            <p:cNvSpPr/>
            <p:nvPr/>
          </p:nvSpPr>
          <p:spPr>
            <a:xfrm>
              <a:off x="634025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2" name="Google Shape;8482;p27"/>
            <p:cNvSpPr/>
            <p:nvPr/>
          </p:nvSpPr>
          <p:spPr>
            <a:xfrm>
              <a:off x="673775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3" name="Google Shape;8483;p27"/>
            <p:cNvSpPr/>
            <p:nvPr/>
          </p:nvSpPr>
          <p:spPr>
            <a:xfrm>
              <a:off x="71520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4" name="Google Shape;8484;p27"/>
            <p:cNvSpPr/>
            <p:nvPr/>
          </p:nvSpPr>
          <p:spPr>
            <a:xfrm>
              <a:off x="753300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5" name="Google Shape;8485;p27"/>
            <p:cNvSpPr/>
            <p:nvPr/>
          </p:nvSpPr>
          <p:spPr>
            <a:xfrm>
              <a:off x="79470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6" name="Google Shape;8486;p27"/>
            <p:cNvSpPr/>
            <p:nvPr/>
          </p:nvSpPr>
          <p:spPr>
            <a:xfrm>
              <a:off x="832825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7" name="Google Shape;8487;p27"/>
            <p:cNvSpPr/>
            <p:nvPr/>
          </p:nvSpPr>
          <p:spPr>
            <a:xfrm>
              <a:off x="872575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8" name="Google Shape;8488;p27"/>
            <p:cNvSpPr/>
            <p:nvPr/>
          </p:nvSpPr>
          <p:spPr>
            <a:xfrm>
              <a:off x="91395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9" name="Google Shape;8489;p27"/>
            <p:cNvSpPr/>
            <p:nvPr/>
          </p:nvSpPr>
          <p:spPr>
            <a:xfrm>
              <a:off x="95370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0" name="Google Shape;8490;p27"/>
            <p:cNvSpPr/>
            <p:nvPr/>
          </p:nvSpPr>
          <p:spPr>
            <a:xfrm>
              <a:off x="99345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1" name="Google Shape;8491;p27"/>
            <p:cNvSpPr/>
            <p:nvPr/>
          </p:nvSpPr>
          <p:spPr>
            <a:xfrm>
              <a:off x="10332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2" name="Google Shape;8492;p27"/>
            <p:cNvSpPr/>
            <p:nvPr/>
          </p:nvSpPr>
          <p:spPr>
            <a:xfrm>
              <a:off x="107297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3" name="Google Shape;8493;p27"/>
            <p:cNvSpPr/>
            <p:nvPr/>
          </p:nvSpPr>
          <p:spPr>
            <a:xfrm>
              <a:off x="11127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4" name="Google Shape;8494;p27"/>
            <p:cNvSpPr/>
            <p:nvPr/>
          </p:nvSpPr>
          <p:spPr>
            <a:xfrm>
              <a:off x="1152500" y="13458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5" name="Google Shape;8495;p27"/>
            <p:cNvSpPr/>
            <p:nvPr/>
          </p:nvSpPr>
          <p:spPr>
            <a:xfrm>
              <a:off x="1192275" y="13458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6" name="Google Shape;8496;p27"/>
            <p:cNvSpPr/>
            <p:nvPr/>
          </p:nvSpPr>
          <p:spPr>
            <a:xfrm>
              <a:off x="1232025" y="13458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7" name="Google Shape;8497;p27"/>
            <p:cNvSpPr/>
            <p:nvPr/>
          </p:nvSpPr>
          <p:spPr>
            <a:xfrm>
              <a:off x="3176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8" name="Google Shape;8498;p27"/>
            <p:cNvSpPr/>
            <p:nvPr/>
          </p:nvSpPr>
          <p:spPr>
            <a:xfrm>
              <a:off x="355750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9" name="Google Shape;8499;p27"/>
            <p:cNvSpPr/>
            <p:nvPr/>
          </p:nvSpPr>
          <p:spPr>
            <a:xfrm>
              <a:off x="3971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0" name="Google Shape;8500;p27"/>
            <p:cNvSpPr/>
            <p:nvPr/>
          </p:nvSpPr>
          <p:spPr>
            <a:xfrm>
              <a:off x="435250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1" name="Google Shape;8501;p27"/>
            <p:cNvSpPr/>
            <p:nvPr/>
          </p:nvSpPr>
          <p:spPr>
            <a:xfrm>
              <a:off x="475000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2" name="Google Shape;8502;p27"/>
            <p:cNvSpPr/>
            <p:nvPr/>
          </p:nvSpPr>
          <p:spPr>
            <a:xfrm>
              <a:off x="516425" y="13116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3" name="Google Shape;8503;p27"/>
            <p:cNvSpPr/>
            <p:nvPr/>
          </p:nvSpPr>
          <p:spPr>
            <a:xfrm>
              <a:off x="554500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4" name="Google Shape;8504;p27"/>
            <p:cNvSpPr/>
            <p:nvPr/>
          </p:nvSpPr>
          <p:spPr>
            <a:xfrm>
              <a:off x="595925" y="13116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5" name="Google Shape;8505;p27"/>
            <p:cNvSpPr/>
            <p:nvPr/>
          </p:nvSpPr>
          <p:spPr>
            <a:xfrm>
              <a:off x="634025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6" name="Google Shape;8506;p27"/>
            <p:cNvSpPr/>
            <p:nvPr/>
          </p:nvSpPr>
          <p:spPr>
            <a:xfrm>
              <a:off x="673775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7" name="Google Shape;8507;p27"/>
            <p:cNvSpPr/>
            <p:nvPr/>
          </p:nvSpPr>
          <p:spPr>
            <a:xfrm>
              <a:off x="71520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8" name="Google Shape;8508;p27"/>
            <p:cNvSpPr/>
            <p:nvPr/>
          </p:nvSpPr>
          <p:spPr>
            <a:xfrm>
              <a:off x="753300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9" name="Google Shape;8509;p27"/>
            <p:cNvSpPr/>
            <p:nvPr/>
          </p:nvSpPr>
          <p:spPr>
            <a:xfrm>
              <a:off x="79470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0" name="Google Shape;8510;p27"/>
            <p:cNvSpPr/>
            <p:nvPr/>
          </p:nvSpPr>
          <p:spPr>
            <a:xfrm>
              <a:off x="832825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1" name="Google Shape;8511;p27"/>
            <p:cNvSpPr/>
            <p:nvPr/>
          </p:nvSpPr>
          <p:spPr>
            <a:xfrm>
              <a:off x="872575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2" name="Google Shape;8512;p27"/>
            <p:cNvSpPr/>
            <p:nvPr/>
          </p:nvSpPr>
          <p:spPr>
            <a:xfrm>
              <a:off x="91395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3" name="Google Shape;8513;p27"/>
            <p:cNvSpPr/>
            <p:nvPr/>
          </p:nvSpPr>
          <p:spPr>
            <a:xfrm>
              <a:off x="95370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4" name="Google Shape;8514;p27"/>
            <p:cNvSpPr/>
            <p:nvPr/>
          </p:nvSpPr>
          <p:spPr>
            <a:xfrm>
              <a:off x="99345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5" name="Google Shape;8515;p27"/>
            <p:cNvSpPr/>
            <p:nvPr/>
          </p:nvSpPr>
          <p:spPr>
            <a:xfrm>
              <a:off x="10332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6" name="Google Shape;8516;p27"/>
            <p:cNvSpPr/>
            <p:nvPr/>
          </p:nvSpPr>
          <p:spPr>
            <a:xfrm>
              <a:off x="107297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7" name="Google Shape;8517;p27"/>
            <p:cNvSpPr/>
            <p:nvPr/>
          </p:nvSpPr>
          <p:spPr>
            <a:xfrm>
              <a:off x="11127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8" name="Google Shape;8518;p27"/>
            <p:cNvSpPr/>
            <p:nvPr/>
          </p:nvSpPr>
          <p:spPr>
            <a:xfrm>
              <a:off x="1152500" y="13116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9" name="Google Shape;8519;p27"/>
            <p:cNvSpPr/>
            <p:nvPr/>
          </p:nvSpPr>
          <p:spPr>
            <a:xfrm>
              <a:off x="1192275" y="13116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0" name="Google Shape;8520;p27"/>
            <p:cNvSpPr/>
            <p:nvPr/>
          </p:nvSpPr>
          <p:spPr>
            <a:xfrm>
              <a:off x="1232025" y="13116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1" name="Google Shape;8521;p27"/>
            <p:cNvSpPr/>
            <p:nvPr/>
          </p:nvSpPr>
          <p:spPr>
            <a:xfrm>
              <a:off x="276225" y="12775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2" name="Google Shape;8522;p27"/>
            <p:cNvSpPr/>
            <p:nvPr/>
          </p:nvSpPr>
          <p:spPr>
            <a:xfrm>
              <a:off x="3176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3" name="Google Shape;8523;p27"/>
            <p:cNvSpPr/>
            <p:nvPr/>
          </p:nvSpPr>
          <p:spPr>
            <a:xfrm>
              <a:off x="355750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4" name="Google Shape;8524;p27"/>
            <p:cNvSpPr/>
            <p:nvPr/>
          </p:nvSpPr>
          <p:spPr>
            <a:xfrm>
              <a:off x="3971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5" name="Google Shape;8525;p27"/>
            <p:cNvSpPr/>
            <p:nvPr/>
          </p:nvSpPr>
          <p:spPr>
            <a:xfrm>
              <a:off x="435250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6" name="Google Shape;8526;p27"/>
            <p:cNvSpPr/>
            <p:nvPr/>
          </p:nvSpPr>
          <p:spPr>
            <a:xfrm>
              <a:off x="475000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7" name="Google Shape;8527;p27"/>
            <p:cNvSpPr/>
            <p:nvPr/>
          </p:nvSpPr>
          <p:spPr>
            <a:xfrm>
              <a:off x="516425" y="12775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8" name="Google Shape;8528;p27"/>
            <p:cNvSpPr/>
            <p:nvPr/>
          </p:nvSpPr>
          <p:spPr>
            <a:xfrm>
              <a:off x="554500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9" name="Google Shape;8529;p27"/>
            <p:cNvSpPr/>
            <p:nvPr/>
          </p:nvSpPr>
          <p:spPr>
            <a:xfrm>
              <a:off x="595925" y="12775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0" name="Google Shape;8530;p27"/>
            <p:cNvSpPr/>
            <p:nvPr/>
          </p:nvSpPr>
          <p:spPr>
            <a:xfrm>
              <a:off x="634025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1" name="Google Shape;8531;p27"/>
            <p:cNvSpPr/>
            <p:nvPr/>
          </p:nvSpPr>
          <p:spPr>
            <a:xfrm>
              <a:off x="673775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2" name="Google Shape;8532;p27"/>
            <p:cNvSpPr/>
            <p:nvPr/>
          </p:nvSpPr>
          <p:spPr>
            <a:xfrm>
              <a:off x="71520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3" name="Google Shape;8533;p27"/>
            <p:cNvSpPr/>
            <p:nvPr/>
          </p:nvSpPr>
          <p:spPr>
            <a:xfrm>
              <a:off x="753300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4" name="Google Shape;8534;p27"/>
            <p:cNvSpPr/>
            <p:nvPr/>
          </p:nvSpPr>
          <p:spPr>
            <a:xfrm>
              <a:off x="79470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5" name="Google Shape;8535;p27"/>
            <p:cNvSpPr/>
            <p:nvPr/>
          </p:nvSpPr>
          <p:spPr>
            <a:xfrm>
              <a:off x="832825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6" name="Google Shape;8536;p27"/>
            <p:cNvSpPr/>
            <p:nvPr/>
          </p:nvSpPr>
          <p:spPr>
            <a:xfrm>
              <a:off x="872575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7" name="Google Shape;8537;p27"/>
            <p:cNvSpPr/>
            <p:nvPr/>
          </p:nvSpPr>
          <p:spPr>
            <a:xfrm>
              <a:off x="91395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8" name="Google Shape;8538;p27"/>
            <p:cNvSpPr/>
            <p:nvPr/>
          </p:nvSpPr>
          <p:spPr>
            <a:xfrm>
              <a:off x="95370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9" name="Google Shape;8539;p27"/>
            <p:cNvSpPr/>
            <p:nvPr/>
          </p:nvSpPr>
          <p:spPr>
            <a:xfrm>
              <a:off x="99345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0" name="Google Shape;8540;p27"/>
            <p:cNvSpPr/>
            <p:nvPr/>
          </p:nvSpPr>
          <p:spPr>
            <a:xfrm>
              <a:off x="10332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1" name="Google Shape;8541;p27"/>
            <p:cNvSpPr/>
            <p:nvPr/>
          </p:nvSpPr>
          <p:spPr>
            <a:xfrm>
              <a:off x="107297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2" name="Google Shape;8542;p27"/>
            <p:cNvSpPr/>
            <p:nvPr/>
          </p:nvSpPr>
          <p:spPr>
            <a:xfrm>
              <a:off x="11127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3" name="Google Shape;8543;p27"/>
            <p:cNvSpPr/>
            <p:nvPr/>
          </p:nvSpPr>
          <p:spPr>
            <a:xfrm>
              <a:off x="1152500" y="12775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4" name="Google Shape;8544;p27"/>
            <p:cNvSpPr/>
            <p:nvPr/>
          </p:nvSpPr>
          <p:spPr>
            <a:xfrm>
              <a:off x="1192275" y="12775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5" name="Google Shape;8545;p27"/>
            <p:cNvSpPr/>
            <p:nvPr/>
          </p:nvSpPr>
          <p:spPr>
            <a:xfrm>
              <a:off x="1232025" y="12775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6" name="Google Shape;8546;p27"/>
            <p:cNvSpPr/>
            <p:nvPr/>
          </p:nvSpPr>
          <p:spPr>
            <a:xfrm>
              <a:off x="276225" y="1243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7" name="Google Shape;8547;p27"/>
            <p:cNvSpPr/>
            <p:nvPr/>
          </p:nvSpPr>
          <p:spPr>
            <a:xfrm>
              <a:off x="3176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8" name="Google Shape;8548;p27"/>
            <p:cNvSpPr/>
            <p:nvPr/>
          </p:nvSpPr>
          <p:spPr>
            <a:xfrm>
              <a:off x="355750" y="1243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9" name="Google Shape;8549;p27"/>
            <p:cNvSpPr/>
            <p:nvPr/>
          </p:nvSpPr>
          <p:spPr>
            <a:xfrm>
              <a:off x="3971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0" name="Google Shape;8550;p27"/>
            <p:cNvSpPr/>
            <p:nvPr/>
          </p:nvSpPr>
          <p:spPr>
            <a:xfrm>
              <a:off x="435250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1" name="Google Shape;8551;p27"/>
            <p:cNvSpPr/>
            <p:nvPr/>
          </p:nvSpPr>
          <p:spPr>
            <a:xfrm>
              <a:off x="475000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2" name="Google Shape;8552;p27"/>
            <p:cNvSpPr/>
            <p:nvPr/>
          </p:nvSpPr>
          <p:spPr>
            <a:xfrm>
              <a:off x="516425" y="12434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3" name="Google Shape;8553;p27"/>
            <p:cNvSpPr/>
            <p:nvPr/>
          </p:nvSpPr>
          <p:spPr>
            <a:xfrm>
              <a:off x="554500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4" name="Google Shape;8554;p27"/>
            <p:cNvSpPr/>
            <p:nvPr/>
          </p:nvSpPr>
          <p:spPr>
            <a:xfrm>
              <a:off x="595925" y="12434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5" name="Google Shape;8555;p27"/>
            <p:cNvSpPr/>
            <p:nvPr/>
          </p:nvSpPr>
          <p:spPr>
            <a:xfrm>
              <a:off x="634025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6" name="Google Shape;8556;p27"/>
            <p:cNvSpPr/>
            <p:nvPr/>
          </p:nvSpPr>
          <p:spPr>
            <a:xfrm>
              <a:off x="673775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7" name="Google Shape;8557;p27"/>
            <p:cNvSpPr/>
            <p:nvPr/>
          </p:nvSpPr>
          <p:spPr>
            <a:xfrm>
              <a:off x="71520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8" name="Google Shape;8558;p27"/>
            <p:cNvSpPr/>
            <p:nvPr/>
          </p:nvSpPr>
          <p:spPr>
            <a:xfrm>
              <a:off x="753300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9" name="Google Shape;8559;p27"/>
            <p:cNvSpPr/>
            <p:nvPr/>
          </p:nvSpPr>
          <p:spPr>
            <a:xfrm>
              <a:off x="79470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0" name="Google Shape;8560;p27"/>
            <p:cNvSpPr/>
            <p:nvPr/>
          </p:nvSpPr>
          <p:spPr>
            <a:xfrm>
              <a:off x="832825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1" name="Google Shape;8561;p27"/>
            <p:cNvSpPr/>
            <p:nvPr/>
          </p:nvSpPr>
          <p:spPr>
            <a:xfrm>
              <a:off x="872575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2" name="Google Shape;8562;p27"/>
            <p:cNvSpPr/>
            <p:nvPr/>
          </p:nvSpPr>
          <p:spPr>
            <a:xfrm>
              <a:off x="91395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3" name="Google Shape;8563;p27"/>
            <p:cNvSpPr/>
            <p:nvPr/>
          </p:nvSpPr>
          <p:spPr>
            <a:xfrm>
              <a:off x="95370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4" name="Google Shape;8564;p27"/>
            <p:cNvSpPr/>
            <p:nvPr/>
          </p:nvSpPr>
          <p:spPr>
            <a:xfrm>
              <a:off x="99345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5" name="Google Shape;8565;p27"/>
            <p:cNvSpPr/>
            <p:nvPr/>
          </p:nvSpPr>
          <p:spPr>
            <a:xfrm>
              <a:off x="10332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6" name="Google Shape;8566;p27"/>
            <p:cNvSpPr/>
            <p:nvPr/>
          </p:nvSpPr>
          <p:spPr>
            <a:xfrm>
              <a:off x="107297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7" name="Google Shape;8567;p27"/>
            <p:cNvSpPr/>
            <p:nvPr/>
          </p:nvSpPr>
          <p:spPr>
            <a:xfrm>
              <a:off x="11127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8" name="Google Shape;8568;p27"/>
            <p:cNvSpPr/>
            <p:nvPr/>
          </p:nvSpPr>
          <p:spPr>
            <a:xfrm>
              <a:off x="1152500" y="12434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9" name="Google Shape;8569;p27"/>
            <p:cNvSpPr/>
            <p:nvPr/>
          </p:nvSpPr>
          <p:spPr>
            <a:xfrm>
              <a:off x="1192275" y="12434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0" name="Google Shape;8570;p27"/>
            <p:cNvSpPr/>
            <p:nvPr/>
          </p:nvSpPr>
          <p:spPr>
            <a:xfrm>
              <a:off x="1232025" y="12434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1" name="Google Shape;8571;p27"/>
            <p:cNvSpPr/>
            <p:nvPr/>
          </p:nvSpPr>
          <p:spPr>
            <a:xfrm>
              <a:off x="276225" y="1209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2" name="Google Shape;8572;p27"/>
            <p:cNvSpPr/>
            <p:nvPr/>
          </p:nvSpPr>
          <p:spPr>
            <a:xfrm>
              <a:off x="3176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3" name="Google Shape;8573;p27"/>
            <p:cNvSpPr/>
            <p:nvPr/>
          </p:nvSpPr>
          <p:spPr>
            <a:xfrm>
              <a:off x="355750" y="1209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4" name="Google Shape;8574;p27"/>
            <p:cNvSpPr/>
            <p:nvPr/>
          </p:nvSpPr>
          <p:spPr>
            <a:xfrm>
              <a:off x="3971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5" name="Google Shape;8575;p27"/>
            <p:cNvSpPr/>
            <p:nvPr/>
          </p:nvSpPr>
          <p:spPr>
            <a:xfrm>
              <a:off x="435250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6" name="Google Shape;8576;p27"/>
            <p:cNvSpPr/>
            <p:nvPr/>
          </p:nvSpPr>
          <p:spPr>
            <a:xfrm>
              <a:off x="475000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7" name="Google Shape;8577;p27"/>
            <p:cNvSpPr/>
            <p:nvPr/>
          </p:nvSpPr>
          <p:spPr>
            <a:xfrm>
              <a:off x="516425" y="12094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8" name="Google Shape;8578;p27"/>
            <p:cNvSpPr/>
            <p:nvPr/>
          </p:nvSpPr>
          <p:spPr>
            <a:xfrm>
              <a:off x="554500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9" name="Google Shape;8579;p27"/>
            <p:cNvSpPr/>
            <p:nvPr/>
          </p:nvSpPr>
          <p:spPr>
            <a:xfrm>
              <a:off x="595925" y="1209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0" name="Google Shape;8580;p27"/>
            <p:cNvSpPr/>
            <p:nvPr/>
          </p:nvSpPr>
          <p:spPr>
            <a:xfrm>
              <a:off x="634025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1" name="Google Shape;8581;p27"/>
            <p:cNvSpPr/>
            <p:nvPr/>
          </p:nvSpPr>
          <p:spPr>
            <a:xfrm>
              <a:off x="673775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2" name="Google Shape;8582;p27"/>
            <p:cNvSpPr/>
            <p:nvPr/>
          </p:nvSpPr>
          <p:spPr>
            <a:xfrm>
              <a:off x="71520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3" name="Google Shape;8583;p27"/>
            <p:cNvSpPr/>
            <p:nvPr/>
          </p:nvSpPr>
          <p:spPr>
            <a:xfrm>
              <a:off x="753300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4" name="Google Shape;8584;p27"/>
            <p:cNvSpPr/>
            <p:nvPr/>
          </p:nvSpPr>
          <p:spPr>
            <a:xfrm>
              <a:off x="79470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5" name="Google Shape;8585;p27"/>
            <p:cNvSpPr/>
            <p:nvPr/>
          </p:nvSpPr>
          <p:spPr>
            <a:xfrm>
              <a:off x="832825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6" name="Google Shape;8586;p27"/>
            <p:cNvSpPr/>
            <p:nvPr/>
          </p:nvSpPr>
          <p:spPr>
            <a:xfrm>
              <a:off x="872575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7" name="Google Shape;8587;p27"/>
            <p:cNvSpPr/>
            <p:nvPr/>
          </p:nvSpPr>
          <p:spPr>
            <a:xfrm>
              <a:off x="91395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8" name="Google Shape;8588;p27"/>
            <p:cNvSpPr/>
            <p:nvPr/>
          </p:nvSpPr>
          <p:spPr>
            <a:xfrm>
              <a:off x="95370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9" name="Google Shape;8589;p27"/>
            <p:cNvSpPr/>
            <p:nvPr/>
          </p:nvSpPr>
          <p:spPr>
            <a:xfrm>
              <a:off x="99345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0" name="Google Shape;8590;p27"/>
            <p:cNvSpPr/>
            <p:nvPr/>
          </p:nvSpPr>
          <p:spPr>
            <a:xfrm>
              <a:off x="10332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1" name="Google Shape;8591;p27"/>
            <p:cNvSpPr/>
            <p:nvPr/>
          </p:nvSpPr>
          <p:spPr>
            <a:xfrm>
              <a:off x="107297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2" name="Google Shape;8592;p27"/>
            <p:cNvSpPr/>
            <p:nvPr/>
          </p:nvSpPr>
          <p:spPr>
            <a:xfrm>
              <a:off x="11127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3" name="Google Shape;8593;p27"/>
            <p:cNvSpPr/>
            <p:nvPr/>
          </p:nvSpPr>
          <p:spPr>
            <a:xfrm>
              <a:off x="1152500" y="1209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4" name="Google Shape;8594;p27"/>
            <p:cNvSpPr/>
            <p:nvPr/>
          </p:nvSpPr>
          <p:spPr>
            <a:xfrm>
              <a:off x="1192275" y="12094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5" name="Google Shape;8595;p27"/>
            <p:cNvSpPr/>
            <p:nvPr/>
          </p:nvSpPr>
          <p:spPr>
            <a:xfrm>
              <a:off x="1232025" y="12094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6" name="Google Shape;8596;p27"/>
            <p:cNvSpPr/>
            <p:nvPr/>
          </p:nvSpPr>
          <p:spPr>
            <a:xfrm>
              <a:off x="276225" y="11753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7" name="Google Shape;8597;p27"/>
            <p:cNvSpPr/>
            <p:nvPr/>
          </p:nvSpPr>
          <p:spPr>
            <a:xfrm>
              <a:off x="3176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8" name="Google Shape;8598;p27"/>
            <p:cNvSpPr/>
            <p:nvPr/>
          </p:nvSpPr>
          <p:spPr>
            <a:xfrm>
              <a:off x="355750" y="117530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9" name="Google Shape;8599;p27"/>
            <p:cNvSpPr/>
            <p:nvPr/>
          </p:nvSpPr>
          <p:spPr>
            <a:xfrm>
              <a:off x="3971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0" name="Google Shape;8600;p27"/>
            <p:cNvSpPr/>
            <p:nvPr/>
          </p:nvSpPr>
          <p:spPr>
            <a:xfrm>
              <a:off x="435250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1" name="Google Shape;8601;p27"/>
            <p:cNvSpPr/>
            <p:nvPr/>
          </p:nvSpPr>
          <p:spPr>
            <a:xfrm>
              <a:off x="475025" y="117530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2" name="Google Shape;8602;p27"/>
            <p:cNvSpPr/>
            <p:nvPr/>
          </p:nvSpPr>
          <p:spPr>
            <a:xfrm>
              <a:off x="516425" y="1175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3" name="Google Shape;8603;p27"/>
            <p:cNvSpPr/>
            <p:nvPr/>
          </p:nvSpPr>
          <p:spPr>
            <a:xfrm>
              <a:off x="554525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4" name="Google Shape;8604;p27"/>
            <p:cNvSpPr/>
            <p:nvPr/>
          </p:nvSpPr>
          <p:spPr>
            <a:xfrm>
              <a:off x="595925" y="11753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5" name="Google Shape;8605;p27"/>
            <p:cNvSpPr/>
            <p:nvPr/>
          </p:nvSpPr>
          <p:spPr>
            <a:xfrm>
              <a:off x="634025" y="11753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6" name="Google Shape;8606;p27"/>
            <p:cNvSpPr/>
            <p:nvPr/>
          </p:nvSpPr>
          <p:spPr>
            <a:xfrm>
              <a:off x="673775" y="11753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7" name="Google Shape;8607;p27"/>
            <p:cNvSpPr/>
            <p:nvPr/>
          </p:nvSpPr>
          <p:spPr>
            <a:xfrm>
              <a:off x="71520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8" name="Google Shape;8608;p27"/>
            <p:cNvSpPr/>
            <p:nvPr/>
          </p:nvSpPr>
          <p:spPr>
            <a:xfrm>
              <a:off x="753300" y="11753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9" name="Google Shape;8609;p27"/>
            <p:cNvSpPr/>
            <p:nvPr/>
          </p:nvSpPr>
          <p:spPr>
            <a:xfrm>
              <a:off x="79470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0" name="Google Shape;8610;p27"/>
            <p:cNvSpPr/>
            <p:nvPr/>
          </p:nvSpPr>
          <p:spPr>
            <a:xfrm>
              <a:off x="832825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1" name="Google Shape;8611;p27"/>
            <p:cNvSpPr/>
            <p:nvPr/>
          </p:nvSpPr>
          <p:spPr>
            <a:xfrm>
              <a:off x="872575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2" name="Google Shape;8612;p27"/>
            <p:cNvSpPr/>
            <p:nvPr/>
          </p:nvSpPr>
          <p:spPr>
            <a:xfrm>
              <a:off x="91395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3" name="Google Shape;8613;p27"/>
            <p:cNvSpPr/>
            <p:nvPr/>
          </p:nvSpPr>
          <p:spPr>
            <a:xfrm>
              <a:off x="95370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4" name="Google Shape;8614;p27"/>
            <p:cNvSpPr/>
            <p:nvPr/>
          </p:nvSpPr>
          <p:spPr>
            <a:xfrm>
              <a:off x="99345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5" name="Google Shape;8615;p27"/>
            <p:cNvSpPr/>
            <p:nvPr/>
          </p:nvSpPr>
          <p:spPr>
            <a:xfrm>
              <a:off x="10332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6" name="Google Shape;8616;p27"/>
            <p:cNvSpPr/>
            <p:nvPr/>
          </p:nvSpPr>
          <p:spPr>
            <a:xfrm>
              <a:off x="107297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7" name="Google Shape;8617;p27"/>
            <p:cNvSpPr/>
            <p:nvPr/>
          </p:nvSpPr>
          <p:spPr>
            <a:xfrm>
              <a:off x="11127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8" name="Google Shape;8618;p27"/>
            <p:cNvSpPr/>
            <p:nvPr/>
          </p:nvSpPr>
          <p:spPr>
            <a:xfrm>
              <a:off x="1152500" y="11753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9" name="Google Shape;8619;p27"/>
            <p:cNvSpPr/>
            <p:nvPr/>
          </p:nvSpPr>
          <p:spPr>
            <a:xfrm>
              <a:off x="1192275" y="1175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0" name="Google Shape;8620;p27"/>
            <p:cNvSpPr/>
            <p:nvPr/>
          </p:nvSpPr>
          <p:spPr>
            <a:xfrm>
              <a:off x="1232025" y="1175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1" name="Google Shape;8621;p27"/>
            <p:cNvSpPr/>
            <p:nvPr/>
          </p:nvSpPr>
          <p:spPr>
            <a:xfrm>
              <a:off x="236475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2" name="Google Shape;8622;p27"/>
            <p:cNvSpPr/>
            <p:nvPr/>
          </p:nvSpPr>
          <p:spPr>
            <a:xfrm>
              <a:off x="276225" y="11412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3" name="Google Shape;8623;p27"/>
            <p:cNvSpPr/>
            <p:nvPr/>
          </p:nvSpPr>
          <p:spPr>
            <a:xfrm>
              <a:off x="3176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4" name="Google Shape;8624;p27"/>
            <p:cNvSpPr/>
            <p:nvPr/>
          </p:nvSpPr>
          <p:spPr>
            <a:xfrm>
              <a:off x="355750" y="114120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5" name="Google Shape;8625;p27"/>
            <p:cNvSpPr/>
            <p:nvPr/>
          </p:nvSpPr>
          <p:spPr>
            <a:xfrm>
              <a:off x="3971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6" name="Google Shape;8626;p27"/>
            <p:cNvSpPr/>
            <p:nvPr/>
          </p:nvSpPr>
          <p:spPr>
            <a:xfrm>
              <a:off x="435250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7" name="Google Shape;8627;p27"/>
            <p:cNvSpPr/>
            <p:nvPr/>
          </p:nvSpPr>
          <p:spPr>
            <a:xfrm>
              <a:off x="475000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8" name="Google Shape;8628;p27"/>
            <p:cNvSpPr/>
            <p:nvPr/>
          </p:nvSpPr>
          <p:spPr>
            <a:xfrm>
              <a:off x="516425" y="11412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9" name="Google Shape;8629;p27"/>
            <p:cNvSpPr/>
            <p:nvPr/>
          </p:nvSpPr>
          <p:spPr>
            <a:xfrm>
              <a:off x="554500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0" name="Google Shape;8630;p27"/>
            <p:cNvSpPr/>
            <p:nvPr/>
          </p:nvSpPr>
          <p:spPr>
            <a:xfrm>
              <a:off x="595925" y="11412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1" name="Google Shape;8631;p27"/>
            <p:cNvSpPr/>
            <p:nvPr/>
          </p:nvSpPr>
          <p:spPr>
            <a:xfrm>
              <a:off x="634025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2" name="Google Shape;8632;p27"/>
            <p:cNvSpPr/>
            <p:nvPr/>
          </p:nvSpPr>
          <p:spPr>
            <a:xfrm>
              <a:off x="673775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3" name="Google Shape;8633;p27"/>
            <p:cNvSpPr/>
            <p:nvPr/>
          </p:nvSpPr>
          <p:spPr>
            <a:xfrm>
              <a:off x="71520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4" name="Google Shape;8634;p27"/>
            <p:cNvSpPr/>
            <p:nvPr/>
          </p:nvSpPr>
          <p:spPr>
            <a:xfrm>
              <a:off x="753300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5" name="Google Shape;8635;p27"/>
            <p:cNvSpPr/>
            <p:nvPr/>
          </p:nvSpPr>
          <p:spPr>
            <a:xfrm>
              <a:off x="79470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6" name="Google Shape;8636;p27"/>
            <p:cNvSpPr/>
            <p:nvPr/>
          </p:nvSpPr>
          <p:spPr>
            <a:xfrm>
              <a:off x="832825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7" name="Google Shape;8637;p27"/>
            <p:cNvSpPr/>
            <p:nvPr/>
          </p:nvSpPr>
          <p:spPr>
            <a:xfrm>
              <a:off x="872575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8" name="Google Shape;8638;p27"/>
            <p:cNvSpPr/>
            <p:nvPr/>
          </p:nvSpPr>
          <p:spPr>
            <a:xfrm>
              <a:off x="91395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9" name="Google Shape;8639;p27"/>
            <p:cNvSpPr/>
            <p:nvPr/>
          </p:nvSpPr>
          <p:spPr>
            <a:xfrm>
              <a:off x="95370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0" name="Google Shape;8640;p27"/>
            <p:cNvSpPr/>
            <p:nvPr/>
          </p:nvSpPr>
          <p:spPr>
            <a:xfrm>
              <a:off x="99345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1" name="Google Shape;8641;p27"/>
            <p:cNvSpPr/>
            <p:nvPr/>
          </p:nvSpPr>
          <p:spPr>
            <a:xfrm>
              <a:off x="10332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2" name="Google Shape;8642;p27"/>
            <p:cNvSpPr/>
            <p:nvPr/>
          </p:nvSpPr>
          <p:spPr>
            <a:xfrm>
              <a:off x="107297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3" name="Google Shape;8643;p27"/>
            <p:cNvSpPr/>
            <p:nvPr/>
          </p:nvSpPr>
          <p:spPr>
            <a:xfrm>
              <a:off x="11127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4" name="Google Shape;8644;p27"/>
            <p:cNvSpPr/>
            <p:nvPr/>
          </p:nvSpPr>
          <p:spPr>
            <a:xfrm>
              <a:off x="1152500" y="11412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5" name="Google Shape;8645;p27"/>
            <p:cNvSpPr/>
            <p:nvPr/>
          </p:nvSpPr>
          <p:spPr>
            <a:xfrm>
              <a:off x="1192275" y="11412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6" name="Google Shape;8646;p27"/>
            <p:cNvSpPr/>
            <p:nvPr/>
          </p:nvSpPr>
          <p:spPr>
            <a:xfrm>
              <a:off x="1232025" y="11412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7" name="Google Shape;8647;p27"/>
            <p:cNvSpPr/>
            <p:nvPr/>
          </p:nvSpPr>
          <p:spPr>
            <a:xfrm>
              <a:off x="23647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8" name="Google Shape;8648;p27"/>
            <p:cNvSpPr/>
            <p:nvPr/>
          </p:nvSpPr>
          <p:spPr>
            <a:xfrm>
              <a:off x="27622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9" name="Google Shape;8649;p27"/>
            <p:cNvSpPr/>
            <p:nvPr/>
          </p:nvSpPr>
          <p:spPr>
            <a:xfrm>
              <a:off x="3176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0" name="Google Shape;8650;p27"/>
            <p:cNvSpPr/>
            <p:nvPr/>
          </p:nvSpPr>
          <p:spPr>
            <a:xfrm>
              <a:off x="355750" y="1107075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1" name="Google Shape;8651;p27"/>
            <p:cNvSpPr/>
            <p:nvPr/>
          </p:nvSpPr>
          <p:spPr>
            <a:xfrm>
              <a:off x="3971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2" name="Google Shape;8652;p27"/>
            <p:cNvSpPr/>
            <p:nvPr/>
          </p:nvSpPr>
          <p:spPr>
            <a:xfrm>
              <a:off x="435250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3" name="Google Shape;8653;p27"/>
            <p:cNvSpPr/>
            <p:nvPr/>
          </p:nvSpPr>
          <p:spPr>
            <a:xfrm>
              <a:off x="475000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4" name="Google Shape;8654;p27"/>
            <p:cNvSpPr/>
            <p:nvPr/>
          </p:nvSpPr>
          <p:spPr>
            <a:xfrm>
              <a:off x="516425" y="11070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5" name="Google Shape;8655;p27"/>
            <p:cNvSpPr/>
            <p:nvPr/>
          </p:nvSpPr>
          <p:spPr>
            <a:xfrm>
              <a:off x="554500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6" name="Google Shape;8656;p27"/>
            <p:cNvSpPr/>
            <p:nvPr/>
          </p:nvSpPr>
          <p:spPr>
            <a:xfrm>
              <a:off x="595925" y="11070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7" name="Google Shape;8657;p27"/>
            <p:cNvSpPr/>
            <p:nvPr/>
          </p:nvSpPr>
          <p:spPr>
            <a:xfrm>
              <a:off x="63402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8" name="Google Shape;8658;p27"/>
            <p:cNvSpPr/>
            <p:nvPr/>
          </p:nvSpPr>
          <p:spPr>
            <a:xfrm>
              <a:off x="67377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9" name="Google Shape;8659;p27"/>
            <p:cNvSpPr/>
            <p:nvPr/>
          </p:nvSpPr>
          <p:spPr>
            <a:xfrm>
              <a:off x="71520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0" name="Google Shape;8660;p27"/>
            <p:cNvSpPr/>
            <p:nvPr/>
          </p:nvSpPr>
          <p:spPr>
            <a:xfrm>
              <a:off x="753300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1" name="Google Shape;8661;p27"/>
            <p:cNvSpPr/>
            <p:nvPr/>
          </p:nvSpPr>
          <p:spPr>
            <a:xfrm>
              <a:off x="79470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2" name="Google Shape;8662;p27"/>
            <p:cNvSpPr/>
            <p:nvPr/>
          </p:nvSpPr>
          <p:spPr>
            <a:xfrm>
              <a:off x="832825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3" name="Google Shape;8663;p27"/>
            <p:cNvSpPr/>
            <p:nvPr/>
          </p:nvSpPr>
          <p:spPr>
            <a:xfrm>
              <a:off x="872575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4" name="Google Shape;8664;p27"/>
            <p:cNvSpPr/>
            <p:nvPr/>
          </p:nvSpPr>
          <p:spPr>
            <a:xfrm>
              <a:off x="91395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5" name="Google Shape;8665;p27"/>
            <p:cNvSpPr/>
            <p:nvPr/>
          </p:nvSpPr>
          <p:spPr>
            <a:xfrm>
              <a:off x="95370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6" name="Google Shape;8666;p27"/>
            <p:cNvSpPr/>
            <p:nvPr/>
          </p:nvSpPr>
          <p:spPr>
            <a:xfrm>
              <a:off x="99345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7" name="Google Shape;8667;p27"/>
            <p:cNvSpPr/>
            <p:nvPr/>
          </p:nvSpPr>
          <p:spPr>
            <a:xfrm>
              <a:off x="10332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8" name="Google Shape;8668;p27"/>
            <p:cNvSpPr/>
            <p:nvPr/>
          </p:nvSpPr>
          <p:spPr>
            <a:xfrm>
              <a:off x="107297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9" name="Google Shape;8669;p27"/>
            <p:cNvSpPr/>
            <p:nvPr/>
          </p:nvSpPr>
          <p:spPr>
            <a:xfrm>
              <a:off x="11127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0" name="Google Shape;8670;p27"/>
            <p:cNvSpPr/>
            <p:nvPr/>
          </p:nvSpPr>
          <p:spPr>
            <a:xfrm>
              <a:off x="1152500" y="11070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1" name="Google Shape;8671;p27"/>
            <p:cNvSpPr/>
            <p:nvPr/>
          </p:nvSpPr>
          <p:spPr>
            <a:xfrm>
              <a:off x="1192275" y="11070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2" name="Google Shape;8672;p27"/>
            <p:cNvSpPr/>
            <p:nvPr/>
          </p:nvSpPr>
          <p:spPr>
            <a:xfrm>
              <a:off x="1232025" y="11070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3" name="Google Shape;8673;p27"/>
            <p:cNvSpPr/>
            <p:nvPr/>
          </p:nvSpPr>
          <p:spPr>
            <a:xfrm>
              <a:off x="23647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4" name="Google Shape;8674;p27"/>
            <p:cNvSpPr/>
            <p:nvPr/>
          </p:nvSpPr>
          <p:spPr>
            <a:xfrm>
              <a:off x="27622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5" name="Google Shape;8675;p27"/>
            <p:cNvSpPr/>
            <p:nvPr/>
          </p:nvSpPr>
          <p:spPr>
            <a:xfrm>
              <a:off x="3176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6" name="Google Shape;8676;p27"/>
            <p:cNvSpPr/>
            <p:nvPr/>
          </p:nvSpPr>
          <p:spPr>
            <a:xfrm>
              <a:off x="355750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7" name="Google Shape;8677;p27"/>
            <p:cNvSpPr/>
            <p:nvPr/>
          </p:nvSpPr>
          <p:spPr>
            <a:xfrm>
              <a:off x="3971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8" name="Google Shape;8678;p27"/>
            <p:cNvSpPr/>
            <p:nvPr/>
          </p:nvSpPr>
          <p:spPr>
            <a:xfrm>
              <a:off x="435250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9" name="Google Shape;8679;p27"/>
            <p:cNvSpPr/>
            <p:nvPr/>
          </p:nvSpPr>
          <p:spPr>
            <a:xfrm>
              <a:off x="475000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0" name="Google Shape;8680;p27"/>
            <p:cNvSpPr/>
            <p:nvPr/>
          </p:nvSpPr>
          <p:spPr>
            <a:xfrm>
              <a:off x="516425" y="10729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1" name="Google Shape;8681;p27"/>
            <p:cNvSpPr/>
            <p:nvPr/>
          </p:nvSpPr>
          <p:spPr>
            <a:xfrm>
              <a:off x="554500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2" name="Google Shape;8682;p27"/>
            <p:cNvSpPr/>
            <p:nvPr/>
          </p:nvSpPr>
          <p:spPr>
            <a:xfrm>
              <a:off x="595925" y="10729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3" name="Google Shape;8683;p27"/>
            <p:cNvSpPr/>
            <p:nvPr/>
          </p:nvSpPr>
          <p:spPr>
            <a:xfrm>
              <a:off x="63402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4" name="Google Shape;8684;p27"/>
            <p:cNvSpPr/>
            <p:nvPr/>
          </p:nvSpPr>
          <p:spPr>
            <a:xfrm>
              <a:off x="67377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5" name="Google Shape;8685;p27"/>
            <p:cNvSpPr/>
            <p:nvPr/>
          </p:nvSpPr>
          <p:spPr>
            <a:xfrm>
              <a:off x="71520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6" name="Google Shape;8686;p27"/>
            <p:cNvSpPr/>
            <p:nvPr/>
          </p:nvSpPr>
          <p:spPr>
            <a:xfrm>
              <a:off x="753300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7" name="Google Shape;8687;p27"/>
            <p:cNvSpPr/>
            <p:nvPr/>
          </p:nvSpPr>
          <p:spPr>
            <a:xfrm>
              <a:off x="79470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8" name="Google Shape;8688;p27"/>
            <p:cNvSpPr/>
            <p:nvPr/>
          </p:nvSpPr>
          <p:spPr>
            <a:xfrm>
              <a:off x="832825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9" name="Google Shape;8689;p27"/>
            <p:cNvSpPr/>
            <p:nvPr/>
          </p:nvSpPr>
          <p:spPr>
            <a:xfrm>
              <a:off x="872575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0" name="Google Shape;8690;p27"/>
            <p:cNvSpPr/>
            <p:nvPr/>
          </p:nvSpPr>
          <p:spPr>
            <a:xfrm>
              <a:off x="91395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1" name="Google Shape;8691;p27"/>
            <p:cNvSpPr/>
            <p:nvPr/>
          </p:nvSpPr>
          <p:spPr>
            <a:xfrm>
              <a:off x="95370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2" name="Google Shape;8692;p27"/>
            <p:cNvSpPr/>
            <p:nvPr/>
          </p:nvSpPr>
          <p:spPr>
            <a:xfrm>
              <a:off x="99345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3" name="Google Shape;8693;p27"/>
            <p:cNvSpPr/>
            <p:nvPr/>
          </p:nvSpPr>
          <p:spPr>
            <a:xfrm>
              <a:off x="10332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4" name="Google Shape;8694;p27"/>
            <p:cNvSpPr/>
            <p:nvPr/>
          </p:nvSpPr>
          <p:spPr>
            <a:xfrm>
              <a:off x="107297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5" name="Google Shape;8695;p27"/>
            <p:cNvSpPr/>
            <p:nvPr/>
          </p:nvSpPr>
          <p:spPr>
            <a:xfrm>
              <a:off x="11127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6" name="Google Shape;8696;p27"/>
            <p:cNvSpPr/>
            <p:nvPr/>
          </p:nvSpPr>
          <p:spPr>
            <a:xfrm>
              <a:off x="1152500" y="10729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7" name="Google Shape;8697;p27"/>
            <p:cNvSpPr/>
            <p:nvPr/>
          </p:nvSpPr>
          <p:spPr>
            <a:xfrm>
              <a:off x="1192275" y="10729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8" name="Google Shape;8698;p27"/>
            <p:cNvSpPr/>
            <p:nvPr/>
          </p:nvSpPr>
          <p:spPr>
            <a:xfrm>
              <a:off x="1232025" y="10729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9" name="Google Shape;8699;p27"/>
            <p:cNvSpPr/>
            <p:nvPr/>
          </p:nvSpPr>
          <p:spPr>
            <a:xfrm>
              <a:off x="23647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0" name="Google Shape;8700;p27"/>
            <p:cNvSpPr/>
            <p:nvPr/>
          </p:nvSpPr>
          <p:spPr>
            <a:xfrm>
              <a:off x="27622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1" name="Google Shape;8701;p27"/>
            <p:cNvSpPr/>
            <p:nvPr/>
          </p:nvSpPr>
          <p:spPr>
            <a:xfrm>
              <a:off x="3176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2" name="Google Shape;8702;p27"/>
            <p:cNvSpPr/>
            <p:nvPr/>
          </p:nvSpPr>
          <p:spPr>
            <a:xfrm>
              <a:off x="355750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3" name="Google Shape;8703;p27"/>
            <p:cNvSpPr/>
            <p:nvPr/>
          </p:nvSpPr>
          <p:spPr>
            <a:xfrm>
              <a:off x="3971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4" name="Google Shape;8704;p27"/>
            <p:cNvSpPr/>
            <p:nvPr/>
          </p:nvSpPr>
          <p:spPr>
            <a:xfrm>
              <a:off x="435250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5" name="Google Shape;8705;p27"/>
            <p:cNvSpPr/>
            <p:nvPr/>
          </p:nvSpPr>
          <p:spPr>
            <a:xfrm>
              <a:off x="475000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6" name="Google Shape;8706;p27"/>
            <p:cNvSpPr/>
            <p:nvPr/>
          </p:nvSpPr>
          <p:spPr>
            <a:xfrm>
              <a:off x="516425" y="10388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7" name="Google Shape;8707;p27"/>
            <p:cNvSpPr/>
            <p:nvPr/>
          </p:nvSpPr>
          <p:spPr>
            <a:xfrm>
              <a:off x="554500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8" name="Google Shape;8708;p27"/>
            <p:cNvSpPr/>
            <p:nvPr/>
          </p:nvSpPr>
          <p:spPr>
            <a:xfrm>
              <a:off x="595925" y="10388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9" name="Google Shape;8709;p27"/>
            <p:cNvSpPr/>
            <p:nvPr/>
          </p:nvSpPr>
          <p:spPr>
            <a:xfrm>
              <a:off x="63402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0" name="Google Shape;8710;p27"/>
            <p:cNvSpPr/>
            <p:nvPr/>
          </p:nvSpPr>
          <p:spPr>
            <a:xfrm>
              <a:off x="67377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1" name="Google Shape;8711;p27"/>
            <p:cNvSpPr/>
            <p:nvPr/>
          </p:nvSpPr>
          <p:spPr>
            <a:xfrm>
              <a:off x="71520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2" name="Google Shape;8712;p27"/>
            <p:cNvSpPr/>
            <p:nvPr/>
          </p:nvSpPr>
          <p:spPr>
            <a:xfrm>
              <a:off x="753300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3" name="Google Shape;8713;p27"/>
            <p:cNvSpPr/>
            <p:nvPr/>
          </p:nvSpPr>
          <p:spPr>
            <a:xfrm>
              <a:off x="79470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4" name="Google Shape;8714;p27"/>
            <p:cNvSpPr/>
            <p:nvPr/>
          </p:nvSpPr>
          <p:spPr>
            <a:xfrm>
              <a:off x="832825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5" name="Google Shape;8715;p27"/>
            <p:cNvSpPr/>
            <p:nvPr/>
          </p:nvSpPr>
          <p:spPr>
            <a:xfrm>
              <a:off x="872575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6" name="Google Shape;8716;p27"/>
            <p:cNvSpPr/>
            <p:nvPr/>
          </p:nvSpPr>
          <p:spPr>
            <a:xfrm>
              <a:off x="91395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7" name="Google Shape;8717;p27"/>
            <p:cNvSpPr/>
            <p:nvPr/>
          </p:nvSpPr>
          <p:spPr>
            <a:xfrm>
              <a:off x="95370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8" name="Google Shape;8718;p27"/>
            <p:cNvSpPr/>
            <p:nvPr/>
          </p:nvSpPr>
          <p:spPr>
            <a:xfrm>
              <a:off x="99345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9" name="Google Shape;8719;p27"/>
            <p:cNvSpPr/>
            <p:nvPr/>
          </p:nvSpPr>
          <p:spPr>
            <a:xfrm>
              <a:off x="10332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0" name="Google Shape;8720;p27"/>
            <p:cNvSpPr/>
            <p:nvPr/>
          </p:nvSpPr>
          <p:spPr>
            <a:xfrm>
              <a:off x="107297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1" name="Google Shape;8721;p27"/>
            <p:cNvSpPr/>
            <p:nvPr/>
          </p:nvSpPr>
          <p:spPr>
            <a:xfrm>
              <a:off x="11127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2" name="Google Shape;8722;p27"/>
            <p:cNvSpPr/>
            <p:nvPr/>
          </p:nvSpPr>
          <p:spPr>
            <a:xfrm>
              <a:off x="1152500" y="10388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3" name="Google Shape;8723;p27"/>
            <p:cNvSpPr/>
            <p:nvPr/>
          </p:nvSpPr>
          <p:spPr>
            <a:xfrm>
              <a:off x="1192275" y="10388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4" name="Google Shape;8724;p27"/>
            <p:cNvSpPr/>
            <p:nvPr/>
          </p:nvSpPr>
          <p:spPr>
            <a:xfrm>
              <a:off x="1232025" y="10388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5" name="Google Shape;8725;p27"/>
            <p:cNvSpPr/>
            <p:nvPr/>
          </p:nvSpPr>
          <p:spPr>
            <a:xfrm>
              <a:off x="236475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6" name="Google Shape;8726;p27"/>
            <p:cNvSpPr/>
            <p:nvPr/>
          </p:nvSpPr>
          <p:spPr>
            <a:xfrm>
              <a:off x="276225" y="10048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7" name="Google Shape;8727;p27"/>
            <p:cNvSpPr/>
            <p:nvPr/>
          </p:nvSpPr>
          <p:spPr>
            <a:xfrm>
              <a:off x="3176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8" name="Google Shape;8728;p27"/>
            <p:cNvSpPr/>
            <p:nvPr/>
          </p:nvSpPr>
          <p:spPr>
            <a:xfrm>
              <a:off x="355750" y="10047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9" name="Google Shape;8729;p27"/>
            <p:cNvSpPr/>
            <p:nvPr/>
          </p:nvSpPr>
          <p:spPr>
            <a:xfrm>
              <a:off x="3971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0" name="Google Shape;8730;p27"/>
            <p:cNvSpPr/>
            <p:nvPr/>
          </p:nvSpPr>
          <p:spPr>
            <a:xfrm>
              <a:off x="435250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1" name="Google Shape;8731;p27"/>
            <p:cNvSpPr/>
            <p:nvPr/>
          </p:nvSpPr>
          <p:spPr>
            <a:xfrm>
              <a:off x="475025" y="100480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2" name="Google Shape;8732;p27"/>
            <p:cNvSpPr/>
            <p:nvPr/>
          </p:nvSpPr>
          <p:spPr>
            <a:xfrm>
              <a:off x="516425" y="10047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3" name="Google Shape;8733;p27"/>
            <p:cNvSpPr/>
            <p:nvPr/>
          </p:nvSpPr>
          <p:spPr>
            <a:xfrm>
              <a:off x="554525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4" name="Google Shape;8734;p27"/>
            <p:cNvSpPr/>
            <p:nvPr/>
          </p:nvSpPr>
          <p:spPr>
            <a:xfrm>
              <a:off x="595925" y="10047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5" name="Google Shape;8735;p27"/>
            <p:cNvSpPr/>
            <p:nvPr/>
          </p:nvSpPr>
          <p:spPr>
            <a:xfrm>
              <a:off x="634025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6" name="Google Shape;8736;p27"/>
            <p:cNvSpPr/>
            <p:nvPr/>
          </p:nvSpPr>
          <p:spPr>
            <a:xfrm>
              <a:off x="673775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7" name="Google Shape;8737;p27"/>
            <p:cNvSpPr/>
            <p:nvPr/>
          </p:nvSpPr>
          <p:spPr>
            <a:xfrm>
              <a:off x="71520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8" name="Google Shape;8738;p27"/>
            <p:cNvSpPr/>
            <p:nvPr/>
          </p:nvSpPr>
          <p:spPr>
            <a:xfrm>
              <a:off x="753300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9" name="Google Shape;8739;p27"/>
            <p:cNvSpPr/>
            <p:nvPr/>
          </p:nvSpPr>
          <p:spPr>
            <a:xfrm>
              <a:off x="79470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0" name="Google Shape;8740;p27"/>
            <p:cNvSpPr/>
            <p:nvPr/>
          </p:nvSpPr>
          <p:spPr>
            <a:xfrm>
              <a:off x="832825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1" name="Google Shape;8741;p27"/>
            <p:cNvSpPr/>
            <p:nvPr/>
          </p:nvSpPr>
          <p:spPr>
            <a:xfrm>
              <a:off x="872575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2" name="Google Shape;8742;p27"/>
            <p:cNvSpPr/>
            <p:nvPr/>
          </p:nvSpPr>
          <p:spPr>
            <a:xfrm>
              <a:off x="91395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3" name="Google Shape;8743;p27"/>
            <p:cNvSpPr/>
            <p:nvPr/>
          </p:nvSpPr>
          <p:spPr>
            <a:xfrm>
              <a:off x="95370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4" name="Google Shape;8744;p27"/>
            <p:cNvSpPr/>
            <p:nvPr/>
          </p:nvSpPr>
          <p:spPr>
            <a:xfrm>
              <a:off x="99345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5" name="Google Shape;8745;p27"/>
            <p:cNvSpPr/>
            <p:nvPr/>
          </p:nvSpPr>
          <p:spPr>
            <a:xfrm>
              <a:off x="10332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6" name="Google Shape;8746;p27"/>
            <p:cNvSpPr/>
            <p:nvPr/>
          </p:nvSpPr>
          <p:spPr>
            <a:xfrm>
              <a:off x="107297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7" name="Google Shape;8747;p27"/>
            <p:cNvSpPr/>
            <p:nvPr/>
          </p:nvSpPr>
          <p:spPr>
            <a:xfrm>
              <a:off x="11127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8" name="Google Shape;8748;p27"/>
            <p:cNvSpPr/>
            <p:nvPr/>
          </p:nvSpPr>
          <p:spPr>
            <a:xfrm>
              <a:off x="1152500" y="10047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9" name="Google Shape;8749;p27"/>
            <p:cNvSpPr/>
            <p:nvPr/>
          </p:nvSpPr>
          <p:spPr>
            <a:xfrm>
              <a:off x="1192275" y="10047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0" name="Google Shape;8750;p27"/>
            <p:cNvSpPr/>
            <p:nvPr/>
          </p:nvSpPr>
          <p:spPr>
            <a:xfrm>
              <a:off x="1232025" y="10047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1" name="Google Shape;8751;p27"/>
            <p:cNvSpPr/>
            <p:nvPr/>
          </p:nvSpPr>
          <p:spPr>
            <a:xfrm>
              <a:off x="276225" y="9707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2" name="Google Shape;8752;p27"/>
            <p:cNvSpPr/>
            <p:nvPr/>
          </p:nvSpPr>
          <p:spPr>
            <a:xfrm>
              <a:off x="3176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3" name="Google Shape;8753;p27"/>
            <p:cNvSpPr/>
            <p:nvPr/>
          </p:nvSpPr>
          <p:spPr>
            <a:xfrm>
              <a:off x="355750" y="97065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4" name="Google Shape;8754;p27"/>
            <p:cNvSpPr/>
            <p:nvPr/>
          </p:nvSpPr>
          <p:spPr>
            <a:xfrm>
              <a:off x="3971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5" name="Google Shape;8755;p27"/>
            <p:cNvSpPr/>
            <p:nvPr/>
          </p:nvSpPr>
          <p:spPr>
            <a:xfrm>
              <a:off x="435250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6" name="Google Shape;8756;p27"/>
            <p:cNvSpPr/>
            <p:nvPr/>
          </p:nvSpPr>
          <p:spPr>
            <a:xfrm>
              <a:off x="475000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7" name="Google Shape;8757;p27"/>
            <p:cNvSpPr/>
            <p:nvPr/>
          </p:nvSpPr>
          <p:spPr>
            <a:xfrm>
              <a:off x="516425" y="9706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8" name="Google Shape;8758;p27"/>
            <p:cNvSpPr/>
            <p:nvPr/>
          </p:nvSpPr>
          <p:spPr>
            <a:xfrm>
              <a:off x="554500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9" name="Google Shape;8759;p27"/>
            <p:cNvSpPr/>
            <p:nvPr/>
          </p:nvSpPr>
          <p:spPr>
            <a:xfrm>
              <a:off x="595925" y="9706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0" name="Google Shape;8760;p27"/>
            <p:cNvSpPr/>
            <p:nvPr/>
          </p:nvSpPr>
          <p:spPr>
            <a:xfrm>
              <a:off x="634025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1" name="Google Shape;8761;p27"/>
            <p:cNvSpPr/>
            <p:nvPr/>
          </p:nvSpPr>
          <p:spPr>
            <a:xfrm>
              <a:off x="673775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2" name="Google Shape;8762;p27"/>
            <p:cNvSpPr/>
            <p:nvPr/>
          </p:nvSpPr>
          <p:spPr>
            <a:xfrm>
              <a:off x="71520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3" name="Google Shape;8763;p27"/>
            <p:cNvSpPr/>
            <p:nvPr/>
          </p:nvSpPr>
          <p:spPr>
            <a:xfrm>
              <a:off x="753300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4" name="Google Shape;8764;p27"/>
            <p:cNvSpPr/>
            <p:nvPr/>
          </p:nvSpPr>
          <p:spPr>
            <a:xfrm>
              <a:off x="79470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5" name="Google Shape;8765;p27"/>
            <p:cNvSpPr/>
            <p:nvPr/>
          </p:nvSpPr>
          <p:spPr>
            <a:xfrm>
              <a:off x="832825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6" name="Google Shape;8766;p27"/>
            <p:cNvSpPr/>
            <p:nvPr/>
          </p:nvSpPr>
          <p:spPr>
            <a:xfrm>
              <a:off x="872575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7" name="Google Shape;8767;p27"/>
            <p:cNvSpPr/>
            <p:nvPr/>
          </p:nvSpPr>
          <p:spPr>
            <a:xfrm>
              <a:off x="91395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8" name="Google Shape;8768;p27"/>
            <p:cNvSpPr/>
            <p:nvPr/>
          </p:nvSpPr>
          <p:spPr>
            <a:xfrm>
              <a:off x="95370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9" name="Google Shape;8769;p27"/>
            <p:cNvSpPr/>
            <p:nvPr/>
          </p:nvSpPr>
          <p:spPr>
            <a:xfrm>
              <a:off x="99345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0" name="Google Shape;8770;p27"/>
            <p:cNvSpPr/>
            <p:nvPr/>
          </p:nvSpPr>
          <p:spPr>
            <a:xfrm>
              <a:off x="10332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1" name="Google Shape;8771;p27"/>
            <p:cNvSpPr/>
            <p:nvPr/>
          </p:nvSpPr>
          <p:spPr>
            <a:xfrm>
              <a:off x="107297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2" name="Google Shape;8772;p27"/>
            <p:cNvSpPr/>
            <p:nvPr/>
          </p:nvSpPr>
          <p:spPr>
            <a:xfrm>
              <a:off x="11127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3" name="Google Shape;8773;p27"/>
            <p:cNvSpPr/>
            <p:nvPr/>
          </p:nvSpPr>
          <p:spPr>
            <a:xfrm>
              <a:off x="1152500" y="9706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4" name="Google Shape;8774;p27"/>
            <p:cNvSpPr/>
            <p:nvPr/>
          </p:nvSpPr>
          <p:spPr>
            <a:xfrm>
              <a:off x="1192275" y="9706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5" name="Google Shape;8775;p27"/>
            <p:cNvSpPr/>
            <p:nvPr/>
          </p:nvSpPr>
          <p:spPr>
            <a:xfrm>
              <a:off x="1232025" y="9706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6" name="Google Shape;8776;p27"/>
            <p:cNvSpPr/>
            <p:nvPr/>
          </p:nvSpPr>
          <p:spPr>
            <a:xfrm>
              <a:off x="276225" y="9366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7" name="Google Shape;8777;p27"/>
            <p:cNvSpPr/>
            <p:nvPr/>
          </p:nvSpPr>
          <p:spPr>
            <a:xfrm>
              <a:off x="3176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8" name="Google Shape;8778;p27"/>
            <p:cNvSpPr/>
            <p:nvPr/>
          </p:nvSpPr>
          <p:spPr>
            <a:xfrm>
              <a:off x="355750" y="936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9" name="Google Shape;8779;p27"/>
            <p:cNvSpPr/>
            <p:nvPr/>
          </p:nvSpPr>
          <p:spPr>
            <a:xfrm>
              <a:off x="3971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0" name="Google Shape;8780;p27"/>
            <p:cNvSpPr/>
            <p:nvPr/>
          </p:nvSpPr>
          <p:spPr>
            <a:xfrm>
              <a:off x="435250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1" name="Google Shape;8781;p27"/>
            <p:cNvSpPr/>
            <p:nvPr/>
          </p:nvSpPr>
          <p:spPr>
            <a:xfrm>
              <a:off x="475025" y="93660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2" name="Google Shape;8782;p27"/>
            <p:cNvSpPr/>
            <p:nvPr/>
          </p:nvSpPr>
          <p:spPr>
            <a:xfrm>
              <a:off x="516425" y="9365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3" name="Google Shape;8783;p27"/>
            <p:cNvSpPr/>
            <p:nvPr/>
          </p:nvSpPr>
          <p:spPr>
            <a:xfrm>
              <a:off x="554525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4" name="Google Shape;8784;p27"/>
            <p:cNvSpPr/>
            <p:nvPr/>
          </p:nvSpPr>
          <p:spPr>
            <a:xfrm>
              <a:off x="595925" y="9365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5" name="Google Shape;8785;p27"/>
            <p:cNvSpPr/>
            <p:nvPr/>
          </p:nvSpPr>
          <p:spPr>
            <a:xfrm>
              <a:off x="634025" y="9366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6" name="Google Shape;8786;p27"/>
            <p:cNvSpPr/>
            <p:nvPr/>
          </p:nvSpPr>
          <p:spPr>
            <a:xfrm>
              <a:off x="673775" y="9366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7" name="Google Shape;8787;p27"/>
            <p:cNvSpPr/>
            <p:nvPr/>
          </p:nvSpPr>
          <p:spPr>
            <a:xfrm>
              <a:off x="71520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8" name="Google Shape;8788;p27"/>
            <p:cNvSpPr/>
            <p:nvPr/>
          </p:nvSpPr>
          <p:spPr>
            <a:xfrm>
              <a:off x="753300" y="9366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9" name="Google Shape;8789;p27"/>
            <p:cNvSpPr/>
            <p:nvPr/>
          </p:nvSpPr>
          <p:spPr>
            <a:xfrm>
              <a:off x="79470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0" name="Google Shape;8790;p27"/>
            <p:cNvSpPr/>
            <p:nvPr/>
          </p:nvSpPr>
          <p:spPr>
            <a:xfrm>
              <a:off x="832825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1" name="Google Shape;8791;p27"/>
            <p:cNvSpPr/>
            <p:nvPr/>
          </p:nvSpPr>
          <p:spPr>
            <a:xfrm>
              <a:off x="872575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2" name="Google Shape;8792;p27"/>
            <p:cNvSpPr/>
            <p:nvPr/>
          </p:nvSpPr>
          <p:spPr>
            <a:xfrm>
              <a:off x="91395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3" name="Google Shape;8793;p27"/>
            <p:cNvSpPr/>
            <p:nvPr/>
          </p:nvSpPr>
          <p:spPr>
            <a:xfrm>
              <a:off x="95370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4" name="Google Shape;8794;p27"/>
            <p:cNvSpPr/>
            <p:nvPr/>
          </p:nvSpPr>
          <p:spPr>
            <a:xfrm>
              <a:off x="99345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5" name="Google Shape;8795;p27"/>
            <p:cNvSpPr/>
            <p:nvPr/>
          </p:nvSpPr>
          <p:spPr>
            <a:xfrm>
              <a:off x="10332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6" name="Google Shape;8796;p27"/>
            <p:cNvSpPr/>
            <p:nvPr/>
          </p:nvSpPr>
          <p:spPr>
            <a:xfrm>
              <a:off x="107297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7" name="Google Shape;8797;p27"/>
            <p:cNvSpPr/>
            <p:nvPr/>
          </p:nvSpPr>
          <p:spPr>
            <a:xfrm>
              <a:off x="11127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8" name="Google Shape;8798;p27"/>
            <p:cNvSpPr/>
            <p:nvPr/>
          </p:nvSpPr>
          <p:spPr>
            <a:xfrm>
              <a:off x="1152500" y="9365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9" name="Google Shape;8799;p27"/>
            <p:cNvSpPr/>
            <p:nvPr/>
          </p:nvSpPr>
          <p:spPr>
            <a:xfrm>
              <a:off x="1192275" y="9365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0" name="Google Shape;8800;p27"/>
            <p:cNvSpPr/>
            <p:nvPr/>
          </p:nvSpPr>
          <p:spPr>
            <a:xfrm>
              <a:off x="1232025" y="9365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1" name="Google Shape;8801;p27"/>
            <p:cNvSpPr/>
            <p:nvPr/>
          </p:nvSpPr>
          <p:spPr>
            <a:xfrm>
              <a:off x="276225" y="902475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2" name="Google Shape;8802;p27"/>
            <p:cNvSpPr/>
            <p:nvPr/>
          </p:nvSpPr>
          <p:spPr>
            <a:xfrm>
              <a:off x="3176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3" name="Google Shape;8803;p27"/>
            <p:cNvSpPr/>
            <p:nvPr/>
          </p:nvSpPr>
          <p:spPr>
            <a:xfrm>
              <a:off x="355750" y="9024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4" name="Google Shape;8804;p27"/>
            <p:cNvSpPr/>
            <p:nvPr/>
          </p:nvSpPr>
          <p:spPr>
            <a:xfrm>
              <a:off x="3971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5" name="Google Shape;8805;p27"/>
            <p:cNvSpPr/>
            <p:nvPr/>
          </p:nvSpPr>
          <p:spPr>
            <a:xfrm>
              <a:off x="435250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6" name="Google Shape;8806;p27"/>
            <p:cNvSpPr/>
            <p:nvPr/>
          </p:nvSpPr>
          <p:spPr>
            <a:xfrm>
              <a:off x="475000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7" name="Google Shape;8807;p27"/>
            <p:cNvSpPr/>
            <p:nvPr/>
          </p:nvSpPr>
          <p:spPr>
            <a:xfrm>
              <a:off x="516425" y="9024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8" name="Google Shape;8808;p27"/>
            <p:cNvSpPr/>
            <p:nvPr/>
          </p:nvSpPr>
          <p:spPr>
            <a:xfrm>
              <a:off x="554500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9" name="Google Shape;8809;p27"/>
            <p:cNvSpPr/>
            <p:nvPr/>
          </p:nvSpPr>
          <p:spPr>
            <a:xfrm>
              <a:off x="595925" y="9024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0" name="Google Shape;8810;p27"/>
            <p:cNvSpPr/>
            <p:nvPr/>
          </p:nvSpPr>
          <p:spPr>
            <a:xfrm>
              <a:off x="634025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1" name="Google Shape;8811;p27"/>
            <p:cNvSpPr/>
            <p:nvPr/>
          </p:nvSpPr>
          <p:spPr>
            <a:xfrm>
              <a:off x="673775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2" name="Google Shape;8812;p27"/>
            <p:cNvSpPr/>
            <p:nvPr/>
          </p:nvSpPr>
          <p:spPr>
            <a:xfrm>
              <a:off x="71520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3" name="Google Shape;8813;p27"/>
            <p:cNvSpPr/>
            <p:nvPr/>
          </p:nvSpPr>
          <p:spPr>
            <a:xfrm>
              <a:off x="753300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4" name="Google Shape;8814;p27"/>
            <p:cNvSpPr/>
            <p:nvPr/>
          </p:nvSpPr>
          <p:spPr>
            <a:xfrm>
              <a:off x="79470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5" name="Google Shape;8815;p27"/>
            <p:cNvSpPr/>
            <p:nvPr/>
          </p:nvSpPr>
          <p:spPr>
            <a:xfrm>
              <a:off x="832825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6" name="Google Shape;8816;p27"/>
            <p:cNvSpPr/>
            <p:nvPr/>
          </p:nvSpPr>
          <p:spPr>
            <a:xfrm>
              <a:off x="872575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7" name="Google Shape;8817;p27"/>
            <p:cNvSpPr/>
            <p:nvPr/>
          </p:nvSpPr>
          <p:spPr>
            <a:xfrm>
              <a:off x="91395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8" name="Google Shape;8818;p27"/>
            <p:cNvSpPr/>
            <p:nvPr/>
          </p:nvSpPr>
          <p:spPr>
            <a:xfrm>
              <a:off x="95370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9" name="Google Shape;8819;p27"/>
            <p:cNvSpPr/>
            <p:nvPr/>
          </p:nvSpPr>
          <p:spPr>
            <a:xfrm>
              <a:off x="99345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0" name="Google Shape;8820;p27"/>
            <p:cNvSpPr/>
            <p:nvPr/>
          </p:nvSpPr>
          <p:spPr>
            <a:xfrm>
              <a:off x="10332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1" name="Google Shape;8821;p27"/>
            <p:cNvSpPr/>
            <p:nvPr/>
          </p:nvSpPr>
          <p:spPr>
            <a:xfrm>
              <a:off x="107297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2" name="Google Shape;8822;p27"/>
            <p:cNvSpPr/>
            <p:nvPr/>
          </p:nvSpPr>
          <p:spPr>
            <a:xfrm>
              <a:off x="11127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3" name="Google Shape;8823;p27"/>
            <p:cNvSpPr/>
            <p:nvPr/>
          </p:nvSpPr>
          <p:spPr>
            <a:xfrm>
              <a:off x="1152500" y="9024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4" name="Google Shape;8824;p27"/>
            <p:cNvSpPr/>
            <p:nvPr/>
          </p:nvSpPr>
          <p:spPr>
            <a:xfrm>
              <a:off x="1192275" y="9024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5" name="Google Shape;8825;p27"/>
            <p:cNvSpPr/>
            <p:nvPr/>
          </p:nvSpPr>
          <p:spPr>
            <a:xfrm>
              <a:off x="1232025" y="9024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6" name="Google Shape;8826;p27"/>
            <p:cNvSpPr/>
            <p:nvPr/>
          </p:nvSpPr>
          <p:spPr>
            <a:xfrm>
              <a:off x="276225" y="868375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7" name="Google Shape;8827;p27"/>
            <p:cNvSpPr/>
            <p:nvPr/>
          </p:nvSpPr>
          <p:spPr>
            <a:xfrm>
              <a:off x="3176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8" name="Google Shape;8828;p27"/>
            <p:cNvSpPr/>
            <p:nvPr/>
          </p:nvSpPr>
          <p:spPr>
            <a:xfrm>
              <a:off x="355750" y="8683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9" name="Google Shape;8829;p27"/>
            <p:cNvSpPr/>
            <p:nvPr/>
          </p:nvSpPr>
          <p:spPr>
            <a:xfrm>
              <a:off x="3971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0" name="Google Shape;8830;p27"/>
            <p:cNvSpPr/>
            <p:nvPr/>
          </p:nvSpPr>
          <p:spPr>
            <a:xfrm>
              <a:off x="435250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1" name="Google Shape;8831;p27"/>
            <p:cNvSpPr/>
            <p:nvPr/>
          </p:nvSpPr>
          <p:spPr>
            <a:xfrm>
              <a:off x="475000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2" name="Google Shape;8832;p27"/>
            <p:cNvSpPr/>
            <p:nvPr/>
          </p:nvSpPr>
          <p:spPr>
            <a:xfrm>
              <a:off x="516425" y="8683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3" name="Google Shape;8833;p27"/>
            <p:cNvSpPr/>
            <p:nvPr/>
          </p:nvSpPr>
          <p:spPr>
            <a:xfrm>
              <a:off x="554500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4" name="Google Shape;8834;p27"/>
            <p:cNvSpPr/>
            <p:nvPr/>
          </p:nvSpPr>
          <p:spPr>
            <a:xfrm>
              <a:off x="595925" y="8683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5" name="Google Shape;8835;p27"/>
            <p:cNvSpPr/>
            <p:nvPr/>
          </p:nvSpPr>
          <p:spPr>
            <a:xfrm>
              <a:off x="634025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6" name="Google Shape;8836;p27"/>
            <p:cNvSpPr/>
            <p:nvPr/>
          </p:nvSpPr>
          <p:spPr>
            <a:xfrm>
              <a:off x="673775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7" name="Google Shape;8837;p27"/>
            <p:cNvSpPr/>
            <p:nvPr/>
          </p:nvSpPr>
          <p:spPr>
            <a:xfrm>
              <a:off x="71520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8" name="Google Shape;8838;p27"/>
            <p:cNvSpPr/>
            <p:nvPr/>
          </p:nvSpPr>
          <p:spPr>
            <a:xfrm>
              <a:off x="753300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9" name="Google Shape;8839;p27"/>
            <p:cNvSpPr/>
            <p:nvPr/>
          </p:nvSpPr>
          <p:spPr>
            <a:xfrm>
              <a:off x="79470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0" name="Google Shape;8840;p27"/>
            <p:cNvSpPr/>
            <p:nvPr/>
          </p:nvSpPr>
          <p:spPr>
            <a:xfrm>
              <a:off x="832825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1" name="Google Shape;8841;p27"/>
            <p:cNvSpPr/>
            <p:nvPr/>
          </p:nvSpPr>
          <p:spPr>
            <a:xfrm>
              <a:off x="872575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2" name="Google Shape;8842;p27"/>
            <p:cNvSpPr/>
            <p:nvPr/>
          </p:nvSpPr>
          <p:spPr>
            <a:xfrm>
              <a:off x="91395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3" name="Google Shape;8843;p27"/>
            <p:cNvSpPr/>
            <p:nvPr/>
          </p:nvSpPr>
          <p:spPr>
            <a:xfrm>
              <a:off x="95370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4" name="Google Shape;8844;p27"/>
            <p:cNvSpPr/>
            <p:nvPr/>
          </p:nvSpPr>
          <p:spPr>
            <a:xfrm>
              <a:off x="99345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5" name="Google Shape;8845;p27"/>
            <p:cNvSpPr/>
            <p:nvPr/>
          </p:nvSpPr>
          <p:spPr>
            <a:xfrm>
              <a:off x="10332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6" name="Google Shape;8846;p27"/>
            <p:cNvSpPr/>
            <p:nvPr/>
          </p:nvSpPr>
          <p:spPr>
            <a:xfrm>
              <a:off x="107297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7" name="Google Shape;8847;p27"/>
            <p:cNvSpPr/>
            <p:nvPr/>
          </p:nvSpPr>
          <p:spPr>
            <a:xfrm>
              <a:off x="11127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8" name="Google Shape;8848;p27"/>
            <p:cNvSpPr/>
            <p:nvPr/>
          </p:nvSpPr>
          <p:spPr>
            <a:xfrm>
              <a:off x="1152500" y="8683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9" name="Google Shape;8849;p27"/>
            <p:cNvSpPr/>
            <p:nvPr/>
          </p:nvSpPr>
          <p:spPr>
            <a:xfrm>
              <a:off x="1192275" y="8683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0" name="Google Shape;8850;p27"/>
            <p:cNvSpPr/>
            <p:nvPr/>
          </p:nvSpPr>
          <p:spPr>
            <a:xfrm>
              <a:off x="1232025" y="8683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1" name="Google Shape;8851;p27"/>
            <p:cNvSpPr/>
            <p:nvPr/>
          </p:nvSpPr>
          <p:spPr>
            <a:xfrm>
              <a:off x="3176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2" name="Google Shape;8852;p27"/>
            <p:cNvSpPr/>
            <p:nvPr/>
          </p:nvSpPr>
          <p:spPr>
            <a:xfrm>
              <a:off x="355750" y="834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3" name="Google Shape;8853;p27"/>
            <p:cNvSpPr/>
            <p:nvPr/>
          </p:nvSpPr>
          <p:spPr>
            <a:xfrm>
              <a:off x="3971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4" name="Google Shape;8854;p27"/>
            <p:cNvSpPr/>
            <p:nvPr/>
          </p:nvSpPr>
          <p:spPr>
            <a:xfrm>
              <a:off x="435250" y="8342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5" name="Google Shape;8855;p27"/>
            <p:cNvSpPr/>
            <p:nvPr/>
          </p:nvSpPr>
          <p:spPr>
            <a:xfrm>
              <a:off x="475025" y="834275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6" name="Google Shape;8856;p27"/>
            <p:cNvSpPr/>
            <p:nvPr/>
          </p:nvSpPr>
          <p:spPr>
            <a:xfrm>
              <a:off x="516425" y="8342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7" name="Google Shape;8857;p27"/>
            <p:cNvSpPr/>
            <p:nvPr/>
          </p:nvSpPr>
          <p:spPr>
            <a:xfrm>
              <a:off x="554525" y="8342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8" name="Google Shape;8858;p27"/>
            <p:cNvSpPr/>
            <p:nvPr/>
          </p:nvSpPr>
          <p:spPr>
            <a:xfrm>
              <a:off x="595925" y="8342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9" name="Google Shape;8859;p27"/>
            <p:cNvSpPr/>
            <p:nvPr/>
          </p:nvSpPr>
          <p:spPr>
            <a:xfrm>
              <a:off x="634025" y="8342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0" name="Google Shape;8860;p27"/>
            <p:cNvSpPr/>
            <p:nvPr/>
          </p:nvSpPr>
          <p:spPr>
            <a:xfrm>
              <a:off x="673775" y="8342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1" name="Google Shape;8861;p27"/>
            <p:cNvSpPr/>
            <p:nvPr/>
          </p:nvSpPr>
          <p:spPr>
            <a:xfrm>
              <a:off x="71520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2" name="Google Shape;8862;p27"/>
            <p:cNvSpPr/>
            <p:nvPr/>
          </p:nvSpPr>
          <p:spPr>
            <a:xfrm>
              <a:off x="753300" y="8342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3" name="Google Shape;8863;p27"/>
            <p:cNvSpPr/>
            <p:nvPr/>
          </p:nvSpPr>
          <p:spPr>
            <a:xfrm>
              <a:off x="79470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4" name="Google Shape;8864;p27"/>
            <p:cNvSpPr/>
            <p:nvPr/>
          </p:nvSpPr>
          <p:spPr>
            <a:xfrm>
              <a:off x="832825" y="8342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5" name="Google Shape;8865;p27"/>
            <p:cNvSpPr/>
            <p:nvPr/>
          </p:nvSpPr>
          <p:spPr>
            <a:xfrm>
              <a:off x="872575" y="83422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6" name="Google Shape;8866;p27"/>
            <p:cNvSpPr/>
            <p:nvPr/>
          </p:nvSpPr>
          <p:spPr>
            <a:xfrm>
              <a:off x="91395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7" name="Google Shape;8867;p27"/>
            <p:cNvSpPr/>
            <p:nvPr/>
          </p:nvSpPr>
          <p:spPr>
            <a:xfrm>
              <a:off x="95370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8" name="Google Shape;8868;p27"/>
            <p:cNvSpPr/>
            <p:nvPr/>
          </p:nvSpPr>
          <p:spPr>
            <a:xfrm>
              <a:off x="99345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9" name="Google Shape;8869;p27"/>
            <p:cNvSpPr/>
            <p:nvPr/>
          </p:nvSpPr>
          <p:spPr>
            <a:xfrm>
              <a:off x="10332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0" name="Google Shape;8870;p27"/>
            <p:cNvSpPr/>
            <p:nvPr/>
          </p:nvSpPr>
          <p:spPr>
            <a:xfrm>
              <a:off x="107297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1" name="Google Shape;8871;p27"/>
            <p:cNvSpPr/>
            <p:nvPr/>
          </p:nvSpPr>
          <p:spPr>
            <a:xfrm>
              <a:off x="11127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2" name="Google Shape;8872;p27"/>
            <p:cNvSpPr/>
            <p:nvPr/>
          </p:nvSpPr>
          <p:spPr>
            <a:xfrm>
              <a:off x="1152500" y="8342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3" name="Google Shape;8873;p27"/>
            <p:cNvSpPr/>
            <p:nvPr/>
          </p:nvSpPr>
          <p:spPr>
            <a:xfrm>
              <a:off x="1192275" y="8342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4" name="Google Shape;8874;p27"/>
            <p:cNvSpPr/>
            <p:nvPr/>
          </p:nvSpPr>
          <p:spPr>
            <a:xfrm>
              <a:off x="1232025" y="8342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5" name="Google Shape;8875;p27"/>
            <p:cNvSpPr/>
            <p:nvPr/>
          </p:nvSpPr>
          <p:spPr>
            <a:xfrm>
              <a:off x="3176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6" name="Google Shape;8876;p27"/>
            <p:cNvSpPr/>
            <p:nvPr/>
          </p:nvSpPr>
          <p:spPr>
            <a:xfrm>
              <a:off x="355750" y="80012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7" name="Google Shape;8877;p27"/>
            <p:cNvSpPr/>
            <p:nvPr/>
          </p:nvSpPr>
          <p:spPr>
            <a:xfrm>
              <a:off x="3971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8" name="Google Shape;8878;p27"/>
            <p:cNvSpPr/>
            <p:nvPr/>
          </p:nvSpPr>
          <p:spPr>
            <a:xfrm>
              <a:off x="435250" y="8001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9" name="Google Shape;8879;p27"/>
            <p:cNvSpPr/>
            <p:nvPr/>
          </p:nvSpPr>
          <p:spPr>
            <a:xfrm>
              <a:off x="475000" y="8001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0" name="Google Shape;8880;p27"/>
            <p:cNvSpPr/>
            <p:nvPr/>
          </p:nvSpPr>
          <p:spPr>
            <a:xfrm>
              <a:off x="516425" y="8001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1" name="Google Shape;8881;p27"/>
            <p:cNvSpPr/>
            <p:nvPr/>
          </p:nvSpPr>
          <p:spPr>
            <a:xfrm>
              <a:off x="554500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2" name="Google Shape;8882;p27"/>
            <p:cNvSpPr/>
            <p:nvPr/>
          </p:nvSpPr>
          <p:spPr>
            <a:xfrm>
              <a:off x="595925" y="8001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3" name="Google Shape;8883;p27"/>
            <p:cNvSpPr/>
            <p:nvPr/>
          </p:nvSpPr>
          <p:spPr>
            <a:xfrm>
              <a:off x="634025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4" name="Google Shape;8884;p27"/>
            <p:cNvSpPr/>
            <p:nvPr/>
          </p:nvSpPr>
          <p:spPr>
            <a:xfrm>
              <a:off x="673775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5" name="Google Shape;8885;p27"/>
            <p:cNvSpPr/>
            <p:nvPr/>
          </p:nvSpPr>
          <p:spPr>
            <a:xfrm>
              <a:off x="71520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6" name="Google Shape;8886;p27"/>
            <p:cNvSpPr/>
            <p:nvPr/>
          </p:nvSpPr>
          <p:spPr>
            <a:xfrm>
              <a:off x="753300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7" name="Google Shape;8887;p27"/>
            <p:cNvSpPr/>
            <p:nvPr/>
          </p:nvSpPr>
          <p:spPr>
            <a:xfrm>
              <a:off x="79470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8" name="Google Shape;8888;p27"/>
            <p:cNvSpPr/>
            <p:nvPr/>
          </p:nvSpPr>
          <p:spPr>
            <a:xfrm>
              <a:off x="832825" y="8001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9" name="Google Shape;8889;p27"/>
            <p:cNvSpPr/>
            <p:nvPr/>
          </p:nvSpPr>
          <p:spPr>
            <a:xfrm>
              <a:off x="872575" y="80012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0" name="Google Shape;8890;p27"/>
            <p:cNvSpPr/>
            <p:nvPr/>
          </p:nvSpPr>
          <p:spPr>
            <a:xfrm>
              <a:off x="91395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1" name="Google Shape;8891;p27"/>
            <p:cNvSpPr/>
            <p:nvPr/>
          </p:nvSpPr>
          <p:spPr>
            <a:xfrm>
              <a:off x="95370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2" name="Google Shape;8892;p27"/>
            <p:cNvSpPr/>
            <p:nvPr/>
          </p:nvSpPr>
          <p:spPr>
            <a:xfrm>
              <a:off x="99345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3" name="Google Shape;8893;p27"/>
            <p:cNvSpPr/>
            <p:nvPr/>
          </p:nvSpPr>
          <p:spPr>
            <a:xfrm>
              <a:off x="10332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4" name="Google Shape;8894;p27"/>
            <p:cNvSpPr/>
            <p:nvPr/>
          </p:nvSpPr>
          <p:spPr>
            <a:xfrm>
              <a:off x="107297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5" name="Google Shape;8895;p27"/>
            <p:cNvSpPr/>
            <p:nvPr/>
          </p:nvSpPr>
          <p:spPr>
            <a:xfrm>
              <a:off x="11127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6" name="Google Shape;8896;p27"/>
            <p:cNvSpPr/>
            <p:nvPr/>
          </p:nvSpPr>
          <p:spPr>
            <a:xfrm>
              <a:off x="1152500" y="8001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7" name="Google Shape;8897;p27"/>
            <p:cNvSpPr/>
            <p:nvPr/>
          </p:nvSpPr>
          <p:spPr>
            <a:xfrm>
              <a:off x="1192275" y="8001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8" name="Google Shape;8898;p27"/>
            <p:cNvSpPr/>
            <p:nvPr/>
          </p:nvSpPr>
          <p:spPr>
            <a:xfrm>
              <a:off x="1232025" y="8001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9" name="Google Shape;8899;p27"/>
            <p:cNvSpPr/>
            <p:nvPr/>
          </p:nvSpPr>
          <p:spPr>
            <a:xfrm>
              <a:off x="355750" y="7660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0" name="Google Shape;8900;p27"/>
            <p:cNvSpPr/>
            <p:nvPr/>
          </p:nvSpPr>
          <p:spPr>
            <a:xfrm>
              <a:off x="39712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1" name="Google Shape;8901;p27"/>
            <p:cNvSpPr/>
            <p:nvPr/>
          </p:nvSpPr>
          <p:spPr>
            <a:xfrm>
              <a:off x="435250" y="7660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2" name="Google Shape;8902;p27"/>
            <p:cNvSpPr/>
            <p:nvPr/>
          </p:nvSpPr>
          <p:spPr>
            <a:xfrm>
              <a:off x="475025" y="7660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3" name="Google Shape;8903;p27"/>
            <p:cNvSpPr/>
            <p:nvPr/>
          </p:nvSpPr>
          <p:spPr>
            <a:xfrm>
              <a:off x="516425" y="7660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4" name="Google Shape;8904;p27"/>
            <p:cNvSpPr/>
            <p:nvPr/>
          </p:nvSpPr>
          <p:spPr>
            <a:xfrm>
              <a:off x="554525" y="7660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5" name="Google Shape;8905;p27"/>
            <p:cNvSpPr/>
            <p:nvPr/>
          </p:nvSpPr>
          <p:spPr>
            <a:xfrm>
              <a:off x="595925" y="7660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6" name="Google Shape;8906;p27"/>
            <p:cNvSpPr/>
            <p:nvPr/>
          </p:nvSpPr>
          <p:spPr>
            <a:xfrm>
              <a:off x="634025" y="7660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7" name="Google Shape;8907;p27"/>
            <p:cNvSpPr/>
            <p:nvPr/>
          </p:nvSpPr>
          <p:spPr>
            <a:xfrm>
              <a:off x="673775" y="7660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8" name="Google Shape;8908;p27"/>
            <p:cNvSpPr/>
            <p:nvPr/>
          </p:nvSpPr>
          <p:spPr>
            <a:xfrm>
              <a:off x="71520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9" name="Google Shape;8909;p27"/>
            <p:cNvSpPr/>
            <p:nvPr/>
          </p:nvSpPr>
          <p:spPr>
            <a:xfrm>
              <a:off x="753300" y="7660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0" name="Google Shape;8910;p27"/>
            <p:cNvSpPr/>
            <p:nvPr/>
          </p:nvSpPr>
          <p:spPr>
            <a:xfrm>
              <a:off x="79470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1" name="Google Shape;8911;p27"/>
            <p:cNvSpPr/>
            <p:nvPr/>
          </p:nvSpPr>
          <p:spPr>
            <a:xfrm>
              <a:off x="832825" y="7660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2" name="Google Shape;8912;p27"/>
            <p:cNvSpPr/>
            <p:nvPr/>
          </p:nvSpPr>
          <p:spPr>
            <a:xfrm>
              <a:off x="872575" y="7660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3" name="Google Shape;8913;p27"/>
            <p:cNvSpPr/>
            <p:nvPr/>
          </p:nvSpPr>
          <p:spPr>
            <a:xfrm>
              <a:off x="91395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4" name="Google Shape;8914;p27"/>
            <p:cNvSpPr/>
            <p:nvPr/>
          </p:nvSpPr>
          <p:spPr>
            <a:xfrm>
              <a:off x="95370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5" name="Google Shape;8915;p27"/>
            <p:cNvSpPr/>
            <p:nvPr/>
          </p:nvSpPr>
          <p:spPr>
            <a:xfrm>
              <a:off x="99345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6" name="Google Shape;8916;p27"/>
            <p:cNvSpPr/>
            <p:nvPr/>
          </p:nvSpPr>
          <p:spPr>
            <a:xfrm>
              <a:off x="103322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7" name="Google Shape;8917;p27"/>
            <p:cNvSpPr/>
            <p:nvPr/>
          </p:nvSpPr>
          <p:spPr>
            <a:xfrm>
              <a:off x="107297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8" name="Google Shape;8918;p27"/>
            <p:cNvSpPr/>
            <p:nvPr/>
          </p:nvSpPr>
          <p:spPr>
            <a:xfrm>
              <a:off x="111272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9" name="Google Shape;8919;p27"/>
            <p:cNvSpPr/>
            <p:nvPr/>
          </p:nvSpPr>
          <p:spPr>
            <a:xfrm>
              <a:off x="1152500" y="7660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0" name="Google Shape;8920;p27"/>
            <p:cNvSpPr/>
            <p:nvPr/>
          </p:nvSpPr>
          <p:spPr>
            <a:xfrm>
              <a:off x="1192275" y="7660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1" name="Google Shape;8921;p27"/>
            <p:cNvSpPr/>
            <p:nvPr/>
          </p:nvSpPr>
          <p:spPr>
            <a:xfrm>
              <a:off x="1232025" y="7660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2" name="Google Shape;8922;p27"/>
            <p:cNvSpPr/>
            <p:nvPr/>
          </p:nvSpPr>
          <p:spPr>
            <a:xfrm>
              <a:off x="355750" y="73195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3" name="Google Shape;8923;p27"/>
            <p:cNvSpPr/>
            <p:nvPr/>
          </p:nvSpPr>
          <p:spPr>
            <a:xfrm>
              <a:off x="39712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4" name="Google Shape;8924;p27"/>
            <p:cNvSpPr/>
            <p:nvPr/>
          </p:nvSpPr>
          <p:spPr>
            <a:xfrm>
              <a:off x="435250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5" name="Google Shape;8925;p27"/>
            <p:cNvSpPr/>
            <p:nvPr/>
          </p:nvSpPr>
          <p:spPr>
            <a:xfrm>
              <a:off x="475025" y="7319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6" name="Google Shape;8926;p27"/>
            <p:cNvSpPr/>
            <p:nvPr/>
          </p:nvSpPr>
          <p:spPr>
            <a:xfrm>
              <a:off x="516425" y="7319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7" name="Google Shape;8927;p27"/>
            <p:cNvSpPr/>
            <p:nvPr/>
          </p:nvSpPr>
          <p:spPr>
            <a:xfrm>
              <a:off x="554525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8" name="Google Shape;8928;p27"/>
            <p:cNvSpPr/>
            <p:nvPr/>
          </p:nvSpPr>
          <p:spPr>
            <a:xfrm>
              <a:off x="595925" y="7319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9" name="Google Shape;8929;p27"/>
            <p:cNvSpPr/>
            <p:nvPr/>
          </p:nvSpPr>
          <p:spPr>
            <a:xfrm>
              <a:off x="634025" y="7319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0" name="Google Shape;8930;p27"/>
            <p:cNvSpPr/>
            <p:nvPr/>
          </p:nvSpPr>
          <p:spPr>
            <a:xfrm>
              <a:off x="673775" y="7319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1" name="Google Shape;8931;p27"/>
            <p:cNvSpPr/>
            <p:nvPr/>
          </p:nvSpPr>
          <p:spPr>
            <a:xfrm>
              <a:off x="71520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2" name="Google Shape;8932;p27"/>
            <p:cNvSpPr/>
            <p:nvPr/>
          </p:nvSpPr>
          <p:spPr>
            <a:xfrm>
              <a:off x="753300" y="7319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3" name="Google Shape;8933;p27"/>
            <p:cNvSpPr/>
            <p:nvPr/>
          </p:nvSpPr>
          <p:spPr>
            <a:xfrm>
              <a:off x="79470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4" name="Google Shape;8934;p27"/>
            <p:cNvSpPr/>
            <p:nvPr/>
          </p:nvSpPr>
          <p:spPr>
            <a:xfrm>
              <a:off x="832825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5" name="Google Shape;8935;p27"/>
            <p:cNvSpPr/>
            <p:nvPr/>
          </p:nvSpPr>
          <p:spPr>
            <a:xfrm>
              <a:off x="872575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6" name="Google Shape;8936;p27"/>
            <p:cNvSpPr/>
            <p:nvPr/>
          </p:nvSpPr>
          <p:spPr>
            <a:xfrm>
              <a:off x="91395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7" name="Google Shape;8937;p27"/>
            <p:cNvSpPr/>
            <p:nvPr/>
          </p:nvSpPr>
          <p:spPr>
            <a:xfrm>
              <a:off x="95370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8" name="Google Shape;8938;p27"/>
            <p:cNvSpPr/>
            <p:nvPr/>
          </p:nvSpPr>
          <p:spPr>
            <a:xfrm>
              <a:off x="99345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9" name="Google Shape;8939;p27"/>
            <p:cNvSpPr/>
            <p:nvPr/>
          </p:nvSpPr>
          <p:spPr>
            <a:xfrm>
              <a:off x="103322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0" name="Google Shape;8940;p27"/>
            <p:cNvSpPr/>
            <p:nvPr/>
          </p:nvSpPr>
          <p:spPr>
            <a:xfrm>
              <a:off x="107297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1" name="Google Shape;8941;p27"/>
            <p:cNvSpPr/>
            <p:nvPr/>
          </p:nvSpPr>
          <p:spPr>
            <a:xfrm>
              <a:off x="111272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2" name="Google Shape;8942;p27"/>
            <p:cNvSpPr/>
            <p:nvPr/>
          </p:nvSpPr>
          <p:spPr>
            <a:xfrm>
              <a:off x="1152500" y="7319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3" name="Google Shape;8943;p27"/>
            <p:cNvSpPr/>
            <p:nvPr/>
          </p:nvSpPr>
          <p:spPr>
            <a:xfrm>
              <a:off x="1192275" y="7319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4" name="Google Shape;8944;p27"/>
            <p:cNvSpPr/>
            <p:nvPr/>
          </p:nvSpPr>
          <p:spPr>
            <a:xfrm>
              <a:off x="1232025" y="7319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5" name="Google Shape;8945;p27"/>
            <p:cNvSpPr/>
            <p:nvPr/>
          </p:nvSpPr>
          <p:spPr>
            <a:xfrm>
              <a:off x="39712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6" name="Google Shape;8946;p27"/>
            <p:cNvSpPr/>
            <p:nvPr/>
          </p:nvSpPr>
          <p:spPr>
            <a:xfrm>
              <a:off x="435250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7" name="Google Shape;8947;p27"/>
            <p:cNvSpPr/>
            <p:nvPr/>
          </p:nvSpPr>
          <p:spPr>
            <a:xfrm>
              <a:off x="475000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8" name="Google Shape;8948;p27"/>
            <p:cNvSpPr/>
            <p:nvPr/>
          </p:nvSpPr>
          <p:spPr>
            <a:xfrm>
              <a:off x="516425" y="6978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9" name="Google Shape;8949;p27"/>
            <p:cNvSpPr/>
            <p:nvPr/>
          </p:nvSpPr>
          <p:spPr>
            <a:xfrm>
              <a:off x="554500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0" name="Google Shape;8950;p27"/>
            <p:cNvSpPr/>
            <p:nvPr/>
          </p:nvSpPr>
          <p:spPr>
            <a:xfrm>
              <a:off x="595925" y="6978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1" name="Google Shape;8951;p27"/>
            <p:cNvSpPr/>
            <p:nvPr/>
          </p:nvSpPr>
          <p:spPr>
            <a:xfrm>
              <a:off x="634025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2" name="Google Shape;8952;p27"/>
            <p:cNvSpPr/>
            <p:nvPr/>
          </p:nvSpPr>
          <p:spPr>
            <a:xfrm>
              <a:off x="673775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3" name="Google Shape;8953;p27"/>
            <p:cNvSpPr/>
            <p:nvPr/>
          </p:nvSpPr>
          <p:spPr>
            <a:xfrm>
              <a:off x="71520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4" name="Google Shape;8954;p27"/>
            <p:cNvSpPr/>
            <p:nvPr/>
          </p:nvSpPr>
          <p:spPr>
            <a:xfrm>
              <a:off x="753300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5" name="Google Shape;8955;p27"/>
            <p:cNvSpPr/>
            <p:nvPr/>
          </p:nvSpPr>
          <p:spPr>
            <a:xfrm>
              <a:off x="79470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6" name="Google Shape;8956;p27"/>
            <p:cNvSpPr/>
            <p:nvPr/>
          </p:nvSpPr>
          <p:spPr>
            <a:xfrm>
              <a:off x="832825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7" name="Google Shape;8957;p27"/>
            <p:cNvSpPr/>
            <p:nvPr/>
          </p:nvSpPr>
          <p:spPr>
            <a:xfrm>
              <a:off x="872575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8" name="Google Shape;8958;p27"/>
            <p:cNvSpPr/>
            <p:nvPr/>
          </p:nvSpPr>
          <p:spPr>
            <a:xfrm>
              <a:off x="91395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9" name="Google Shape;8959;p27"/>
            <p:cNvSpPr/>
            <p:nvPr/>
          </p:nvSpPr>
          <p:spPr>
            <a:xfrm>
              <a:off x="95370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0" name="Google Shape;8960;p27"/>
            <p:cNvSpPr/>
            <p:nvPr/>
          </p:nvSpPr>
          <p:spPr>
            <a:xfrm>
              <a:off x="99345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1" name="Google Shape;8961;p27"/>
            <p:cNvSpPr/>
            <p:nvPr/>
          </p:nvSpPr>
          <p:spPr>
            <a:xfrm>
              <a:off x="103322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2" name="Google Shape;8962;p27"/>
            <p:cNvSpPr/>
            <p:nvPr/>
          </p:nvSpPr>
          <p:spPr>
            <a:xfrm>
              <a:off x="107297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3" name="Google Shape;8963;p27"/>
            <p:cNvSpPr/>
            <p:nvPr/>
          </p:nvSpPr>
          <p:spPr>
            <a:xfrm>
              <a:off x="111272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4" name="Google Shape;8964;p27"/>
            <p:cNvSpPr/>
            <p:nvPr/>
          </p:nvSpPr>
          <p:spPr>
            <a:xfrm>
              <a:off x="1152500" y="6978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5" name="Google Shape;8965;p27"/>
            <p:cNvSpPr/>
            <p:nvPr/>
          </p:nvSpPr>
          <p:spPr>
            <a:xfrm>
              <a:off x="1192275" y="6978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6" name="Google Shape;8966;p27"/>
            <p:cNvSpPr/>
            <p:nvPr/>
          </p:nvSpPr>
          <p:spPr>
            <a:xfrm>
              <a:off x="43525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7" name="Google Shape;8967;p27"/>
            <p:cNvSpPr/>
            <p:nvPr/>
          </p:nvSpPr>
          <p:spPr>
            <a:xfrm>
              <a:off x="475025" y="6637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8" name="Google Shape;8968;p27"/>
            <p:cNvSpPr/>
            <p:nvPr/>
          </p:nvSpPr>
          <p:spPr>
            <a:xfrm>
              <a:off x="514750" y="66375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9" name="Google Shape;8969;p27"/>
            <p:cNvSpPr/>
            <p:nvPr/>
          </p:nvSpPr>
          <p:spPr>
            <a:xfrm>
              <a:off x="5545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0" name="Google Shape;8970;p27"/>
            <p:cNvSpPr/>
            <p:nvPr/>
          </p:nvSpPr>
          <p:spPr>
            <a:xfrm>
              <a:off x="594250" y="6637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1" name="Google Shape;8971;p27"/>
            <p:cNvSpPr/>
            <p:nvPr/>
          </p:nvSpPr>
          <p:spPr>
            <a:xfrm>
              <a:off x="634025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2" name="Google Shape;8972;p27"/>
            <p:cNvSpPr/>
            <p:nvPr/>
          </p:nvSpPr>
          <p:spPr>
            <a:xfrm>
              <a:off x="673775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3" name="Google Shape;8973;p27"/>
            <p:cNvSpPr/>
            <p:nvPr/>
          </p:nvSpPr>
          <p:spPr>
            <a:xfrm>
              <a:off x="713525" y="6637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4" name="Google Shape;8974;p27"/>
            <p:cNvSpPr/>
            <p:nvPr/>
          </p:nvSpPr>
          <p:spPr>
            <a:xfrm>
              <a:off x="753300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5" name="Google Shape;8975;p27"/>
            <p:cNvSpPr/>
            <p:nvPr/>
          </p:nvSpPr>
          <p:spPr>
            <a:xfrm>
              <a:off x="79307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6" name="Google Shape;8976;p27"/>
            <p:cNvSpPr/>
            <p:nvPr/>
          </p:nvSpPr>
          <p:spPr>
            <a:xfrm>
              <a:off x="8328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7" name="Google Shape;8977;p27"/>
            <p:cNvSpPr/>
            <p:nvPr/>
          </p:nvSpPr>
          <p:spPr>
            <a:xfrm>
              <a:off x="872575" y="66375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8" name="Google Shape;8978;p27"/>
            <p:cNvSpPr/>
            <p:nvPr/>
          </p:nvSpPr>
          <p:spPr>
            <a:xfrm>
              <a:off x="9123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9" name="Google Shape;8979;p27"/>
            <p:cNvSpPr/>
            <p:nvPr/>
          </p:nvSpPr>
          <p:spPr>
            <a:xfrm>
              <a:off x="952100" y="6637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0" name="Google Shape;8980;p27"/>
            <p:cNvSpPr/>
            <p:nvPr/>
          </p:nvSpPr>
          <p:spPr>
            <a:xfrm>
              <a:off x="9918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1" name="Google Shape;8981;p27"/>
            <p:cNvSpPr/>
            <p:nvPr/>
          </p:nvSpPr>
          <p:spPr>
            <a:xfrm>
              <a:off x="1031600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2" name="Google Shape;8982;p27"/>
            <p:cNvSpPr/>
            <p:nvPr/>
          </p:nvSpPr>
          <p:spPr>
            <a:xfrm>
              <a:off x="107135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3" name="Google Shape;8983;p27"/>
            <p:cNvSpPr/>
            <p:nvPr/>
          </p:nvSpPr>
          <p:spPr>
            <a:xfrm>
              <a:off x="111110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4" name="Google Shape;8984;p27"/>
            <p:cNvSpPr/>
            <p:nvPr/>
          </p:nvSpPr>
          <p:spPr>
            <a:xfrm>
              <a:off x="115085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5" name="Google Shape;8985;p27"/>
            <p:cNvSpPr/>
            <p:nvPr/>
          </p:nvSpPr>
          <p:spPr>
            <a:xfrm>
              <a:off x="475000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6" name="Google Shape;8986;p27"/>
            <p:cNvSpPr/>
            <p:nvPr/>
          </p:nvSpPr>
          <p:spPr>
            <a:xfrm>
              <a:off x="514750" y="629625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7" name="Google Shape;8987;p27"/>
            <p:cNvSpPr/>
            <p:nvPr/>
          </p:nvSpPr>
          <p:spPr>
            <a:xfrm>
              <a:off x="554500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8" name="Google Shape;8988;p27"/>
            <p:cNvSpPr/>
            <p:nvPr/>
          </p:nvSpPr>
          <p:spPr>
            <a:xfrm>
              <a:off x="594250" y="6296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9" name="Google Shape;8989;p27"/>
            <p:cNvSpPr/>
            <p:nvPr/>
          </p:nvSpPr>
          <p:spPr>
            <a:xfrm>
              <a:off x="634025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0" name="Google Shape;8990;p27"/>
            <p:cNvSpPr/>
            <p:nvPr/>
          </p:nvSpPr>
          <p:spPr>
            <a:xfrm>
              <a:off x="673775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1" name="Google Shape;8991;p27"/>
            <p:cNvSpPr/>
            <p:nvPr/>
          </p:nvSpPr>
          <p:spPr>
            <a:xfrm>
              <a:off x="713525" y="6296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2" name="Google Shape;8992;p27"/>
            <p:cNvSpPr/>
            <p:nvPr/>
          </p:nvSpPr>
          <p:spPr>
            <a:xfrm>
              <a:off x="753300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3" name="Google Shape;8993;p27"/>
            <p:cNvSpPr/>
            <p:nvPr/>
          </p:nvSpPr>
          <p:spPr>
            <a:xfrm>
              <a:off x="79307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4" name="Google Shape;8994;p27"/>
            <p:cNvSpPr/>
            <p:nvPr/>
          </p:nvSpPr>
          <p:spPr>
            <a:xfrm>
              <a:off x="83282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5" name="Google Shape;8995;p27"/>
            <p:cNvSpPr/>
            <p:nvPr/>
          </p:nvSpPr>
          <p:spPr>
            <a:xfrm>
              <a:off x="87257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6" name="Google Shape;8996;p27"/>
            <p:cNvSpPr/>
            <p:nvPr/>
          </p:nvSpPr>
          <p:spPr>
            <a:xfrm>
              <a:off x="91232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7" name="Google Shape;8997;p27"/>
            <p:cNvSpPr/>
            <p:nvPr/>
          </p:nvSpPr>
          <p:spPr>
            <a:xfrm>
              <a:off x="95207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8" name="Google Shape;8998;p27"/>
            <p:cNvSpPr/>
            <p:nvPr/>
          </p:nvSpPr>
          <p:spPr>
            <a:xfrm>
              <a:off x="99182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9" name="Google Shape;8999;p27"/>
            <p:cNvSpPr/>
            <p:nvPr/>
          </p:nvSpPr>
          <p:spPr>
            <a:xfrm>
              <a:off x="1031575" y="6296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0" name="Google Shape;9000;p27"/>
            <p:cNvSpPr/>
            <p:nvPr/>
          </p:nvSpPr>
          <p:spPr>
            <a:xfrm>
              <a:off x="1071350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1" name="Google Shape;9001;p27"/>
            <p:cNvSpPr/>
            <p:nvPr/>
          </p:nvSpPr>
          <p:spPr>
            <a:xfrm>
              <a:off x="1111100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2" name="Google Shape;9002;p27"/>
            <p:cNvSpPr/>
            <p:nvPr/>
          </p:nvSpPr>
          <p:spPr>
            <a:xfrm>
              <a:off x="514750" y="595525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3" name="Google Shape;9003;p27"/>
            <p:cNvSpPr/>
            <p:nvPr/>
          </p:nvSpPr>
          <p:spPr>
            <a:xfrm>
              <a:off x="5545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4" name="Google Shape;9004;p27"/>
            <p:cNvSpPr/>
            <p:nvPr/>
          </p:nvSpPr>
          <p:spPr>
            <a:xfrm>
              <a:off x="594250" y="5955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5" name="Google Shape;9005;p27"/>
            <p:cNvSpPr/>
            <p:nvPr/>
          </p:nvSpPr>
          <p:spPr>
            <a:xfrm>
              <a:off x="634025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6" name="Google Shape;9006;p27"/>
            <p:cNvSpPr/>
            <p:nvPr/>
          </p:nvSpPr>
          <p:spPr>
            <a:xfrm>
              <a:off x="673775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7" name="Google Shape;9007;p27"/>
            <p:cNvSpPr/>
            <p:nvPr/>
          </p:nvSpPr>
          <p:spPr>
            <a:xfrm>
              <a:off x="713525" y="5955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8" name="Google Shape;9008;p27"/>
            <p:cNvSpPr/>
            <p:nvPr/>
          </p:nvSpPr>
          <p:spPr>
            <a:xfrm>
              <a:off x="753300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9" name="Google Shape;9009;p27"/>
            <p:cNvSpPr/>
            <p:nvPr/>
          </p:nvSpPr>
          <p:spPr>
            <a:xfrm>
              <a:off x="79307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0" name="Google Shape;9010;p27"/>
            <p:cNvSpPr/>
            <p:nvPr/>
          </p:nvSpPr>
          <p:spPr>
            <a:xfrm>
              <a:off x="8328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1" name="Google Shape;9011;p27"/>
            <p:cNvSpPr/>
            <p:nvPr/>
          </p:nvSpPr>
          <p:spPr>
            <a:xfrm>
              <a:off x="87257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2" name="Google Shape;9012;p27"/>
            <p:cNvSpPr/>
            <p:nvPr/>
          </p:nvSpPr>
          <p:spPr>
            <a:xfrm>
              <a:off x="9123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3" name="Google Shape;9013;p27"/>
            <p:cNvSpPr/>
            <p:nvPr/>
          </p:nvSpPr>
          <p:spPr>
            <a:xfrm>
              <a:off x="952100" y="595525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4" name="Google Shape;9014;p27"/>
            <p:cNvSpPr/>
            <p:nvPr/>
          </p:nvSpPr>
          <p:spPr>
            <a:xfrm>
              <a:off x="9918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5" name="Google Shape;9015;p27"/>
            <p:cNvSpPr/>
            <p:nvPr/>
          </p:nvSpPr>
          <p:spPr>
            <a:xfrm>
              <a:off x="1031600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6" name="Google Shape;9016;p27"/>
            <p:cNvSpPr/>
            <p:nvPr/>
          </p:nvSpPr>
          <p:spPr>
            <a:xfrm>
              <a:off x="1071350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7" name="Google Shape;9017;p27"/>
            <p:cNvSpPr/>
            <p:nvPr/>
          </p:nvSpPr>
          <p:spPr>
            <a:xfrm>
              <a:off x="594250" y="561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8" name="Google Shape;9018;p27"/>
            <p:cNvSpPr/>
            <p:nvPr/>
          </p:nvSpPr>
          <p:spPr>
            <a:xfrm>
              <a:off x="634025" y="561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9" name="Google Shape;9019;p27"/>
            <p:cNvSpPr/>
            <p:nvPr/>
          </p:nvSpPr>
          <p:spPr>
            <a:xfrm>
              <a:off x="673775" y="561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0" name="Google Shape;9020;p27"/>
            <p:cNvSpPr/>
            <p:nvPr/>
          </p:nvSpPr>
          <p:spPr>
            <a:xfrm>
              <a:off x="713525" y="561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1" name="Google Shape;9021;p27"/>
            <p:cNvSpPr/>
            <p:nvPr/>
          </p:nvSpPr>
          <p:spPr>
            <a:xfrm>
              <a:off x="753300" y="561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2" name="Google Shape;9022;p27"/>
            <p:cNvSpPr/>
            <p:nvPr/>
          </p:nvSpPr>
          <p:spPr>
            <a:xfrm>
              <a:off x="79307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3" name="Google Shape;9023;p27"/>
            <p:cNvSpPr/>
            <p:nvPr/>
          </p:nvSpPr>
          <p:spPr>
            <a:xfrm>
              <a:off x="83282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4" name="Google Shape;9024;p27"/>
            <p:cNvSpPr/>
            <p:nvPr/>
          </p:nvSpPr>
          <p:spPr>
            <a:xfrm>
              <a:off x="87257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5" name="Google Shape;9025;p27"/>
            <p:cNvSpPr/>
            <p:nvPr/>
          </p:nvSpPr>
          <p:spPr>
            <a:xfrm>
              <a:off x="91232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6" name="Google Shape;9026;p27"/>
            <p:cNvSpPr/>
            <p:nvPr/>
          </p:nvSpPr>
          <p:spPr>
            <a:xfrm>
              <a:off x="95207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7" name="Google Shape;9027;p27"/>
            <p:cNvSpPr/>
            <p:nvPr/>
          </p:nvSpPr>
          <p:spPr>
            <a:xfrm>
              <a:off x="99182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8" name="Google Shape;9028;p27"/>
            <p:cNvSpPr/>
            <p:nvPr/>
          </p:nvSpPr>
          <p:spPr>
            <a:xfrm>
              <a:off x="673775" y="5273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9" name="Google Shape;9029;p27"/>
            <p:cNvSpPr/>
            <p:nvPr/>
          </p:nvSpPr>
          <p:spPr>
            <a:xfrm>
              <a:off x="713525" y="527300"/>
              <a:ext cx="11400" cy="9750"/>
            </a:xfrm>
            <a:custGeom>
              <a:rect b="b" l="l" r="r" t="t"/>
              <a:pathLst>
                <a:path extrusionOk="0" h="390" w="456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0" name="Google Shape;9030;p27"/>
            <p:cNvSpPr/>
            <p:nvPr/>
          </p:nvSpPr>
          <p:spPr>
            <a:xfrm>
              <a:off x="753300" y="5273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1" name="Google Shape;9031;p27"/>
            <p:cNvSpPr/>
            <p:nvPr/>
          </p:nvSpPr>
          <p:spPr>
            <a:xfrm>
              <a:off x="79307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2" name="Google Shape;9032;p27"/>
            <p:cNvSpPr/>
            <p:nvPr/>
          </p:nvSpPr>
          <p:spPr>
            <a:xfrm>
              <a:off x="83282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3" name="Google Shape;9033;p27"/>
            <p:cNvSpPr/>
            <p:nvPr/>
          </p:nvSpPr>
          <p:spPr>
            <a:xfrm>
              <a:off x="87257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4" name="Google Shape;9034;p27"/>
            <p:cNvSpPr/>
            <p:nvPr/>
          </p:nvSpPr>
          <p:spPr>
            <a:xfrm>
              <a:off x="91232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5" name="Google Shape;9035;p27"/>
            <p:cNvSpPr/>
            <p:nvPr/>
          </p:nvSpPr>
          <p:spPr>
            <a:xfrm>
              <a:off x="594250" y="15845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6" name="Google Shape;9036;p27"/>
            <p:cNvSpPr/>
            <p:nvPr/>
          </p:nvSpPr>
          <p:spPr>
            <a:xfrm>
              <a:off x="634025" y="15845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7" name="Google Shape;9037;p27"/>
            <p:cNvSpPr/>
            <p:nvPr/>
          </p:nvSpPr>
          <p:spPr>
            <a:xfrm>
              <a:off x="673775" y="15845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8" name="Google Shape;9038;p27"/>
            <p:cNvSpPr/>
            <p:nvPr/>
          </p:nvSpPr>
          <p:spPr>
            <a:xfrm>
              <a:off x="713525" y="15845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9" name="Google Shape;9039;p27"/>
            <p:cNvSpPr/>
            <p:nvPr/>
          </p:nvSpPr>
          <p:spPr>
            <a:xfrm>
              <a:off x="753300" y="15845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0" name="Google Shape;9040;p27"/>
            <p:cNvSpPr/>
            <p:nvPr/>
          </p:nvSpPr>
          <p:spPr>
            <a:xfrm>
              <a:off x="79307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1" name="Google Shape;9041;p27"/>
            <p:cNvSpPr/>
            <p:nvPr/>
          </p:nvSpPr>
          <p:spPr>
            <a:xfrm>
              <a:off x="83282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2" name="Google Shape;9042;p27"/>
            <p:cNvSpPr/>
            <p:nvPr/>
          </p:nvSpPr>
          <p:spPr>
            <a:xfrm>
              <a:off x="87257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3" name="Google Shape;9043;p27"/>
            <p:cNvSpPr/>
            <p:nvPr/>
          </p:nvSpPr>
          <p:spPr>
            <a:xfrm>
              <a:off x="91232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4" name="Google Shape;9044;p27"/>
            <p:cNvSpPr/>
            <p:nvPr/>
          </p:nvSpPr>
          <p:spPr>
            <a:xfrm>
              <a:off x="95207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5" name="Google Shape;9045;p27"/>
            <p:cNvSpPr/>
            <p:nvPr/>
          </p:nvSpPr>
          <p:spPr>
            <a:xfrm>
              <a:off x="99182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6" name="Google Shape;9046;p27"/>
            <p:cNvSpPr/>
            <p:nvPr/>
          </p:nvSpPr>
          <p:spPr>
            <a:xfrm>
              <a:off x="514750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7" name="Google Shape;9047;p27"/>
            <p:cNvSpPr/>
            <p:nvPr/>
          </p:nvSpPr>
          <p:spPr>
            <a:xfrm>
              <a:off x="554500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8" name="Google Shape;9048;p27"/>
            <p:cNvSpPr/>
            <p:nvPr/>
          </p:nvSpPr>
          <p:spPr>
            <a:xfrm>
              <a:off x="594250" y="1550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9" name="Google Shape;9049;p27"/>
            <p:cNvSpPr/>
            <p:nvPr/>
          </p:nvSpPr>
          <p:spPr>
            <a:xfrm>
              <a:off x="634025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0" name="Google Shape;9050;p27"/>
            <p:cNvSpPr/>
            <p:nvPr/>
          </p:nvSpPr>
          <p:spPr>
            <a:xfrm>
              <a:off x="673775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1" name="Google Shape;9051;p27"/>
            <p:cNvSpPr/>
            <p:nvPr/>
          </p:nvSpPr>
          <p:spPr>
            <a:xfrm>
              <a:off x="673775" y="16186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2" name="Google Shape;9052;p27"/>
            <p:cNvSpPr/>
            <p:nvPr/>
          </p:nvSpPr>
          <p:spPr>
            <a:xfrm>
              <a:off x="713525" y="16186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3" name="Google Shape;9053;p27"/>
            <p:cNvSpPr/>
            <p:nvPr/>
          </p:nvSpPr>
          <p:spPr>
            <a:xfrm>
              <a:off x="753300" y="16186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4" name="Google Shape;9054;p27"/>
            <p:cNvSpPr/>
            <p:nvPr/>
          </p:nvSpPr>
          <p:spPr>
            <a:xfrm>
              <a:off x="79307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5" name="Google Shape;9055;p27"/>
            <p:cNvSpPr/>
            <p:nvPr/>
          </p:nvSpPr>
          <p:spPr>
            <a:xfrm>
              <a:off x="83282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6" name="Google Shape;9056;p27"/>
            <p:cNvSpPr/>
            <p:nvPr/>
          </p:nvSpPr>
          <p:spPr>
            <a:xfrm>
              <a:off x="87257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7" name="Google Shape;9057;p27"/>
            <p:cNvSpPr/>
            <p:nvPr/>
          </p:nvSpPr>
          <p:spPr>
            <a:xfrm>
              <a:off x="91232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8" name="Google Shape;9058;p27"/>
            <p:cNvSpPr/>
            <p:nvPr/>
          </p:nvSpPr>
          <p:spPr>
            <a:xfrm>
              <a:off x="713525" y="1550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9" name="Google Shape;9059;p27"/>
            <p:cNvSpPr/>
            <p:nvPr/>
          </p:nvSpPr>
          <p:spPr>
            <a:xfrm>
              <a:off x="753300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0" name="Google Shape;9060;p27"/>
            <p:cNvSpPr/>
            <p:nvPr/>
          </p:nvSpPr>
          <p:spPr>
            <a:xfrm>
              <a:off x="79307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1" name="Google Shape;9061;p27"/>
            <p:cNvSpPr/>
            <p:nvPr/>
          </p:nvSpPr>
          <p:spPr>
            <a:xfrm>
              <a:off x="83282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2" name="Google Shape;9062;p27"/>
            <p:cNvSpPr/>
            <p:nvPr/>
          </p:nvSpPr>
          <p:spPr>
            <a:xfrm>
              <a:off x="87257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3" name="Google Shape;9063;p27"/>
            <p:cNvSpPr/>
            <p:nvPr/>
          </p:nvSpPr>
          <p:spPr>
            <a:xfrm>
              <a:off x="91232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4" name="Google Shape;9064;p27"/>
            <p:cNvSpPr/>
            <p:nvPr/>
          </p:nvSpPr>
          <p:spPr>
            <a:xfrm>
              <a:off x="95207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5" name="Google Shape;9065;p27"/>
            <p:cNvSpPr/>
            <p:nvPr/>
          </p:nvSpPr>
          <p:spPr>
            <a:xfrm>
              <a:off x="99182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6" name="Google Shape;9066;p27"/>
            <p:cNvSpPr/>
            <p:nvPr/>
          </p:nvSpPr>
          <p:spPr>
            <a:xfrm>
              <a:off x="1031575" y="1550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7" name="Google Shape;9067;p27"/>
            <p:cNvSpPr/>
            <p:nvPr/>
          </p:nvSpPr>
          <p:spPr>
            <a:xfrm>
              <a:off x="1071350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8" name="Google Shape;9068;p27"/>
            <p:cNvSpPr/>
            <p:nvPr/>
          </p:nvSpPr>
          <p:spPr>
            <a:xfrm>
              <a:off x="127177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9" name="Google Shape;9069;p27"/>
            <p:cNvSpPr/>
            <p:nvPr/>
          </p:nvSpPr>
          <p:spPr>
            <a:xfrm>
              <a:off x="127177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0" name="Google Shape;9070;p27"/>
            <p:cNvSpPr/>
            <p:nvPr/>
          </p:nvSpPr>
          <p:spPr>
            <a:xfrm>
              <a:off x="127177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1" name="Google Shape;9071;p27"/>
            <p:cNvSpPr/>
            <p:nvPr/>
          </p:nvSpPr>
          <p:spPr>
            <a:xfrm>
              <a:off x="1311525" y="12775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2" name="Google Shape;9072;p27"/>
            <p:cNvSpPr/>
            <p:nvPr/>
          </p:nvSpPr>
          <p:spPr>
            <a:xfrm>
              <a:off x="127177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3" name="Google Shape;9073;p27"/>
            <p:cNvSpPr/>
            <p:nvPr/>
          </p:nvSpPr>
          <p:spPr>
            <a:xfrm>
              <a:off x="1311525" y="12434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4" name="Google Shape;9074;p27"/>
            <p:cNvSpPr/>
            <p:nvPr/>
          </p:nvSpPr>
          <p:spPr>
            <a:xfrm>
              <a:off x="127177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5" name="Google Shape;9075;p27"/>
            <p:cNvSpPr/>
            <p:nvPr/>
          </p:nvSpPr>
          <p:spPr>
            <a:xfrm>
              <a:off x="1311525" y="1209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6" name="Google Shape;9076;p27"/>
            <p:cNvSpPr/>
            <p:nvPr/>
          </p:nvSpPr>
          <p:spPr>
            <a:xfrm>
              <a:off x="127177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7" name="Google Shape;9077;p27"/>
            <p:cNvSpPr/>
            <p:nvPr/>
          </p:nvSpPr>
          <p:spPr>
            <a:xfrm>
              <a:off x="1311525" y="11753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8" name="Google Shape;9078;p27"/>
            <p:cNvSpPr/>
            <p:nvPr/>
          </p:nvSpPr>
          <p:spPr>
            <a:xfrm>
              <a:off x="135127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9" name="Google Shape;9079;p27"/>
            <p:cNvSpPr/>
            <p:nvPr/>
          </p:nvSpPr>
          <p:spPr>
            <a:xfrm>
              <a:off x="127177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0" name="Google Shape;9080;p27"/>
            <p:cNvSpPr/>
            <p:nvPr/>
          </p:nvSpPr>
          <p:spPr>
            <a:xfrm>
              <a:off x="1311525" y="11412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1" name="Google Shape;9081;p27"/>
            <p:cNvSpPr/>
            <p:nvPr/>
          </p:nvSpPr>
          <p:spPr>
            <a:xfrm>
              <a:off x="135127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2" name="Google Shape;9082;p27"/>
            <p:cNvSpPr/>
            <p:nvPr/>
          </p:nvSpPr>
          <p:spPr>
            <a:xfrm>
              <a:off x="127177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3" name="Google Shape;9083;p27"/>
            <p:cNvSpPr/>
            <p:nvPr/>
          </p:nvSpPr>
          <p:spPr>
            <a:xfrm>
              <a:off x="1311525" y="11070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4" name="Google Shape;9084;p27"/>
            <p:cNvSpPr/>
            <p:nvPr/>
          </p:nvSpPr>
          <p:spPr>
            <a:xfrm>
              <a:off x="135127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5" name="Google Shape;9085;p27"/>
            <p:cNvSpPr/>
            <p:nvPr/>
          </p:nvSpPr>
          <p:spPr>
            <a:xfrm>
              <a:off x="127177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6" name="Google Shape;9086;p27"/>
            <p:cNvSpPr/>
            <p:nvPr/>
          </p:nvSpPr>
          <p:spPr>
            <a:xfrm>
              <a:off x="1311525" y="10729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7" name="Google Shape;9087;p27"/>
            <p:cNvSpPr/>
            <p:nvPr/>
          </p:nvSpPr>
          <p:spPr>
            <a:xfrm>
              <a:off x="135127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8" name="Google Shape;9088;p27"/>
            <p:cNvSpPr/>
            <p:nvPr/>
          </p:nvSpPr>
          <p:spPr>
            <a:xfrm>
              <a:off x="127177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9" name="Google Shape;9089;p27"/>
            <p:cNvSpPr/>
            <p:nvPr/>
          </p:nvSpPr>
          <p:spPr>
            <a:xfrm>
              <a:off x="1311525" y="10388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0" name="Google Shape;9090;p27"/>
            <p:cNvSpPr/>
            <p:nvPr/>
          </p:nvSpPr>
          <p:spPr>
            <a:xfrm>
              <a:off x="135127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1" name="Google Shape;9091;p27"/>
            <p:cNvSpPr/>
            <p:nvPr/>
          </p:nvSpPr>
          <p:spPr>
            <a:xfrm>
              <a:off x="127177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2" name="Google Shape;9092;p27"/>
            <p:cNvSpPr/>
            <p:nvPr/>
          </p:nvSpPr>
          <p:spPr>
            <a:xfrm>
              <a:off x="1311525" y="10047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3" name="Google Shape;9093;p27"/>
            <p:cNvSpPr/>
            <p:nvPr/>
          </p:nvSpPr>
          <p:spPr>
            <a:xfrm>
              <a:off x="135127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4" name="Google Shape;9094;p27"/>
            <p:cNvSpPr/>
            <p:nvPr/>
          </p:nvSpPr>
          <p:spPr>
            <a:xfrm>
              <a:off x="127177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5" name="Google Shape;9095;p27"/>
            <p:cNvSpPr/>
            <p:nvPr/>
          </p:nvSpPr>
          <p:spPr>
            <a:xfrm>
              <a:off x="1311525" y="9706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6" name="Google Shape;9096;p27"/>
            <p:cNvSpPr/>
            <p:nvPr/>
          </p:nvSpPr>
          <p:spPr>
            <a:xfrm>
              <a:off x="127177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7" name="Google Shape;9097;p27"/>
            <p:cNvSpPr/>
            <p:nvPr/>
          </p:nvSpPr>
          <p:spPr>
            <a:xfrm>
              <a:off x="1311525" y="9365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8" name="Google Shape;9098;p27"/>
            <p:cNvSpPr/>
            <p:nvPr/>
          </p:nvSpPr>
          <p:spPr>
            <a:xfrm>
              <a:off x="127177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9" name="Google Shape;9099;p27"/>
            <p:cNvSpPr/>
            <p:nvPr/>
          </p:nvSpPr>
          <p:spPr>
            <a:xfrm>
              <a:off x="1311525" y="9024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0" name="Google Shape;9100;p27"/>
            <p:cNvSpPr/>
            <p:nvPr/>
          </p:nvSpPr>
          <p:spPr>
            <a:xfrm>
              <a:off x="127177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1" name="Google Shape;9101;p27"/>
            <p:cNvSpPr/>
            <p:nvPr/>
          </p:nvSpPr>
          <p:spPr>
            <a:xfrm>
              <a:off x="1311525" y="8683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2" name="Google Shape;9102;p27"/>
            <p:cNvSpPr/>
            <p:nvPr/>
          </p:nvSpPr>
          <p:spPr>
            <a:xfrm>
              <a:off x="127177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3" name="Google Shape;9103;p27"/>
            <p:cNvSpPr/>
            <p:nvPr/>
          </p:nvSpPr>
          <p:spPr>
            <a:xfrm>
              <a:off x="127177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04" name="Google Shape;9104;p27"/>
          <p:cNvSpPr txBox="1"/>
          <p:nvPr/>
        </p:nvSpPr>
        <p:spPr>
          <a:xfrm>
            <a:off x="2987700" y="3638625"/>
            <a:ext cx="31686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rPr>
              <a:t>CREDITS: This presentation template was created by </a:t>
            </a:r>
            <a:r>
              <a:rPr lang="en" sz="1000">
                <a:solidFill>
                  <a:schemeClr val="accent2"/>
                </a:solidFill>
                <a:uFill>
                  <a:noFill/>
                </a:uFill>
                <a:latin typeface="Poppins Light"/>
                <a:ea typeface="Poppins Light"/>
                <a:cs typeface="Poppins Light"/>
                <a:sym typeface="Poppins Ligh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rPr>
              <a:t>, including icons by </a:t>
            </a:r>
            <a:r>
              <a:rPr lang="en" sz="1000">
                <a:solidFill>
                  <a:schemeClr val="accent2"/>
                </a:solidFill>
                <a:uFill>
                  <a:noFill/>
                </a:uFill>
                <a:latin typeface="Poppins Light"/>
                <a:ea typeface="Poppins Light"/>
                <a:cs typeface="Poppins Light"/>
                <a:sym typeface="Poppins L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rPr>
              <a:t>, and infographics &amp; images by </a:t>
            </a:r>
            <a:r>
              <a:rPr lang="en" sz="1000">
                <a:solidFill>
                  <a:schemeClr val="accent2"/>
                </a:solidFill>
                <a:uFill>
                  <a:noFill/>
                </a:uFill>
                <a:latin typeface="Poppins Light"/>
                <a:ea typeface="Poppins Light"/>
                <a:cs typeface="Poppins Light"/>
                <a:sym typeface="Poppins Ligh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rPr>
              <a:t>. </a:t>
            </a:r>
            <a:endParaRPr sz="1000">
              <a:solidFill>
                <a:schemeClr val="accent2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2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43" name="Shape 2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4" name="Google Shape;2544;p4"/>
          <p:cNvSpPr txBox="1"/>
          <p:nvPr>
            <p:ph type="title"/>
          </p:nvPr>
        </p:nvSpPr>
        <p:spPr>
          <a:xfrm>
            <a:off x="1698600" y="438450"/>
            <a:ext cx="574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45" name="Google Shape;2545;p4"/>
          <p:cNvSpPr txBox="1"/>
          <p:nvPr>
            <p:ph idx="1" type="body"/>
          </p:nvPr>
        </p:nvSpPr>
        <p:spPr>
          <a:xfrm>
            <a:off x="2919900" y="3175525"/>
            <a:ext cx="3304200" cy="14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46" name="Google Shape;2546;p4"/>
          <p:cNvSpPr/>
          <p:nvPr/>
        </p:nvSpPr>
        <p:spPr>
          <a:xfrm>
            <a:off x="-152400" y="-56425"/>
            <a:ext cx="1712100" cy="5199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7" name="Google Shape;2547;p4"/>
          <p:cNvSpPr/>
          <p:nvPr/>
        </p:nvSpPr>
        <p:spPr>
          <a:xfrm rot="10800000">
            <a:off x="-543631" y="3847067"/>
            <a:ext cx="1136717" cy="1296439"/>
          </a:xfrm>
          <a:custGeom>
            <a:rect b="b" l="l" r="r" t="t"/>
            <a:pathLst>
              <a:path extrusionOk="0" h="28133" w="24667">
                <a:moveTo>
                  <a:pt x="24457" y="361"/>
                </a:moveTo>
                <a:lnTo>
                  <a:pt x="24457" y="27772"/>
                </a:lnTo>
                <a:lnTo>
                  <a:pt x="422" y="14066"/>
                </a:lnTo>
                <a:lnTo>
                  <a:pt x="24457" y="361"/>
                </a:lnTo>
                <a:close/>
                <a:moveTo>
                  <a:pt x="24667" y="0"/>
                </a:moveTo>
                <a:lnTo>
                  <a:pt x="1" y="14066"/>
                </a:lnTo>
                <a:lnTo>
                  <a:pt x="24667" y="28133"/>
                </a:lnTo>
                <a:lnTo>
                  <a:pt x="24667" y="0"/>
                </a:lnTo>
                <a:close/>
              </a:path>
            </a:pathLst>
          </a:custGeom>
          <a:solidFill>
            <a:schemeClr val="lt1">
              <a:alpha val="5491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8" name="Google Shape;2548;p4"/>
          <p:cNvSpPr/>
          <p:nvPr/>
        </p:nvSpPr>
        <p:spPr>
          <a:xfrm rot="10800000">
            <a:off x="-581096" y="3410024"/>
            <a:ext cx="1136717" cy="1296439"/>
          </a:xfrm>
          <a:custGeom>
            <a:rect b="b" l="l" r="r" t="t"/>
            <a:pathLst>
              <a:path extrusionOk="0" h="28133" w="24667">
                <a:moveTo>
                  <a:pt x="24457" y="360"/>
                </a:moveTo>
                <a:lnTo>
                  <a:pt x="24457" y="27771"/>
                </a:lnTo>
                <a:lnTo>
                  <a:pt x="423" y="14066"/>
                </a:lnTo>
                <a:lnTo>
                  <a:pt x="24457" y="360"/>
                </a:lnTo>
                <a:close/>
                <a:moveTo>
                  <a:pt x="24666" y="1"/>
                </a:moveTo>
                <a:lnTo>
                  <a:pt x="0" y="14066"/>
                </a:lnTo>
                <a:lnTo>
                  <a:pt x="24666" y="28132"/>
                </a:lnTo>
                <a:lnTo>
                  <a:pt x="24666" y="1"/>
                </a:lnTo>
                <a:close/>
              </a:path>
            </a:pathLst>
          </a:custGeom>
          <a:solidFill>
            <a:schemeClr val="lt1">
              <a:alpha val="5491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9" name="Google Shape;2549;p4"/>
          <p:cNvSpPr/>
          <p:nvPr/>
        </p:nvSpPr>
        <p:spPr>
          <a:xfrm rot="10800000">
            <a:off x="27195" y="3702053"/>
            <a:ext cx="278062" cy="278108"/>
          </a:xfrm>
          <a:custGeom>
            <a:rect b="b" l="l" r="r" t="t"/>
            <a:pathLst>
              <a:path extrusionOk="0" h="6035" w="6034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50" name="Google Shape;2550;p4"/>
          <p:cNvGrpSpPr/>
          <p:nvPr/>
        </p:nvGrpSpPr>
        <p:grpSpPr>
          <a:xfrm rot="10800000">
            <a:off x="917904" y="2836990"/>
            <a:ext cx="274836" cy="1611920"/>
            <a:chOff x="4769975" y="2151700"/>
            <a:chExt cx="149100" cy="874475"/>
          </a:xfrm>
        </p:grpSpPr>
        <p:sp>
          <p:nvSpPr>
            <p:cNvPr id="2551" name="Google Shape;2551;p4"/>
            <p:cNvSpPr/>
            <p:nvPr/>
          </p:nvSpPr>
          <p:spPr>
            <a:xfrm>
              <a:off x="4904400" y="238677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4"/>
            <p:cNvSpPr/>
            <p:nvPr/>
          </p:nvSpPr>
          <p:spPr>
            <a:xfrm>
              <a:off x="4904400" y="24651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4"/>
            <p:cNvSpPr/>
            <p:nvPr/>
          </p:nvSpPr>
          <p:spPr>
            <a:xfrm>
              <a:off x="4904425" y="254347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1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4"/>
            <p:cNvSpPr/>
            <p:nvPr/>
          </p:nvSpPr>
          <p:spPr>
            <a:xfrm>
              <a:off x="4904425" y="26218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1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4"/>
            <p:cNvSpPr/>
            <p:nvPr/>
          </p:nvSpPr>
          <p:spPr>
            <a:xfrm>
              <a:off x="4904400" y="270017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4"/>
            <p:cNvSpPr/>
            <p:nvPr/>
          </p:nvSpPr>
          <p:spPr>
            <a:xfrm>
              <a:off x="4837200" y="23867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4"/>
            <p:cNvSpPr/>
            <p:nvPr/>
          </p:nvSpPr>
          <p:spPr>
            <a:xfrm>
              <a:off x="4837200" y="24651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3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4"/>
            <p:cNvSpPr/>
            <p:nvPr/>
          </p:nvSpPr>
          <p:spPr>
            <a:xfrm>
              <a:off x="4837200" y="25434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4"/>
            <p:cNvSpPr/>
            <p:nvPr/>
          </p:nvSpPr>
          <p:spPr>
            <a:xfrm>
              <a:off x="4837200" y="2621850"/>
              <a:ext cx="14700" cy="12550"/>
            </a:xfrm>
            <a:custGeom>
              <a:rect b="b" l="l" r="r" t="t"/>
              <a:pathLst>
                <a:path extrusionOk="0" h="502" w="588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4"/>
            <p:cNvSpPr/>
            <p:nvPr/>
          </p:nvSpPr>
          <p:spPr>
            <a:xfrm>
              <a:off x="4837200" y="27001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3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4"/>
            <p:cNvSpPr/>
            <p:nvPr/>
          </p:nvSpPr>
          <p:spPr>
            <a:xfrm>
              <a:off x="4769975" y="23867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5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4"/>
            <p:cNvSpPr/>
            <p:nvPr/>
          </p:nvSpPr>
          <p:spPr>
            <a:xfrm>
              <a:off x="4769975" y="24651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3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4"/>
            <p:cNvSpPr/>
            <p:nvPr/>
          </p:nvSpPr>
          <p:spPr>
            <a:xfrm>
              <a:off x="4770025" y="254347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4" name="Google Shape;2564;p4"/>
            <p:cNvSpPr/>
            <p:nvPr/>
          </p:nvSpPr>
          <p:spPr>
            <a:xfrm>
              <a:off x="4770025" y="26218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4"/>
            <p:cNvSpPr/>
            <p:nvPr/>
          </p:nvSpPr>
          <p:spPr>
            <a:xfrm>
              <a:off x="4906525" y="2151725"/>
              <a:ext cx="12550" cy="12575"/>
            </a:xfrm>
            <a:custGeom>
              <a:rect b="b" l="l" r="r" t="t"/>
              <a:pathLst>
                <a:path extrusionOk="0" h="503" w="502">
                  <a:moveTo>
                    <a:pt x="252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4"/>
            <p:cNvSpPr/>
            <p:nvPr/>
          </p:nvSpPr>
          <p:spPr>
            <a:xfrm>
              <a:off x="4906525" y="2230050"/>
              <a:ext cx="12550" cy="12575"/>
            </a:xfrm>
            <a:custGeom>
              <a:rect b="b" l="l" r="r" t="t"/>
              <a:pathLst>
                <a:path extrusionOk="0" h="503" w="502">
                  <a:moveTo>
                    <a:pt x="252" y="1"/>
                  </a:moveTo>
                  <a:cubicBezTo>
                    <a:pt x="112" y="1"/>
                    <a:pt x="0" y="115"/>
                    <a:pt x="0" y="253"/>
                  </a:cubicBezTo>
                  <a:cubicBezTo>
                    <a:pt x="0" y="390"/>
                    <a:pt x="112" y="503"/>
                    <a:pt x="252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4"/>
            <p:cNvSpPr/>
            <p:nvPr/>
          </p:nvSpPr>
          <p:spPr>
            <a:xfrm>
              <a:off x="4906525" y="2308425"/>
              <a:ext cx="12550" cy="12575"/>
            </a:xfrm>
            <a:custGeom>
              <a:rect b="b" l="l" r="r" t="t"/>
              <a:pathLst>
                <a:path extrusionOk="0" h="503" w="502">
                  <a:moveTo>
                    <a:pt x="252" y="1"/>
                  </a:moveTo>
                  <a:cubicBezTo>
                    <a:pt x="112" y="1"/>
                    <a:pt x="0" y="113"/>
                    <a:pt x="0" y="252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8" name="Google Shape;2568;p4"/>
            <p:cNvSpPr/>
            <p:nvPr/>
          </p:nvSpPr>
          <p:spPr>
            <a:xfrm>
              <a:off x="4839325" y="2151725"/>
              <a:ext cx="12575" cy="12575"/>
            </a:xfrm>
            <a:custGeom>
              <a:rect b="b" l="l" r="r" t="t"/>
              <a:pathLst>
                <a:path extrusionOk="0" h="503" w="503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9" name="Google Shape;2569;p4"/>
            <p:cNvSpPr/>
            <p:nvPr/>
          </p:nvSpPr>
          <p:spPr>
            <a:xfrm>
              <a:off x="4839325" y="2230050"/>
              <a:ext cx="12575" cy="12575"/>
            </a:xfrm>
            <a:custGeom>
              <a:rect b="b" l="l" r="r" t="t"/>
              <a:pathLst>
                <a:path extrusionOk="0" h="503" w="503">
                  <a:moveTo>
                    <a:pt x="251" y="1"/>
                  </a:moveTo>
                  <a:cubicBezTo>
                    <a:pt x="113" y="1"/>
                    <a:pt x="1" y="115"/>
                    <a:pt x="1" y="253"/>
                  </a:cubicBezTo>
                  <a:cubicBezTo>
                    <a:pt x="1" y="390"/>
                    <a:pt x="113" y="503"/>
                    <a:pt x="251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4"/>
            <p:cNvSpPr/>
            <p:nvPr/>
          </p:nvSpPr>
          <p:spPr>
            <a:xfrm>
              <a:off x="4839325" y="2308425"/>
              <a:ext cx="12575" cy="12575"/>
            </a:xfrm>
            <a:custGeom>
              <a:rect b="b" l="l" r="r" t="t"/>
              <a:pathLst>
                <a:path extrusionOk="0" h="503" w="503">
                  <a:moveTo>
                    <a:pt x="251" y="1"/>
                  </a:moveTo>
                  <a:cubicBezTo>
                    <a:pt x="113" y="1"/>
                    <a:pt x="1" y="113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p4"/>
            <p:cNvSpPr/>
            <p:nvPr/>
          </p:nvSpPr>
          <p:spPr>
            <a:xfrm>
              <a:off x="4770025" y="21517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4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4"/>
            <p:cNvSpPr/>
            <p:nvPr/>
          </p:nvSpPr>
          <p:spPr>
            <a:xfrm>
              <a:off x="4770025" y="22300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2"/>
                    <a:pt x="335" y="502"/>
                  </a:cubicBezTo>
                  <a:cubicBezTo>
                    <a:pt x="473" y="502"/>
                    <a:pt x="585" y="389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4"/>
            <p:cNvSpPr/>
            <p:nvPr/>
          </p:nvSpPr>
          <p:spPr>
            <a:xfrm>
              <a:off x="4769975" y="2308400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3" y="1"/>
                    <a:pt x="211" y="24"/>
                    <a:pt x="160" y="74"/>
                  </a:cubicBezTo>
                  <a:cubicBezTo>
                    <a:pt x="1" y="234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4"/>
            <p:cNvSpPr/>
            <p:nvPr/>
          </p:nvSpPr>
          <p:spPr>
            <a:xfrm>
              <a:off x="4769975" y="27001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3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4"/>
            <p:cNvSpPr/>
            <p:nvPr/>
          </p:nvSpPr>
          <p:spPr>
            <a:xfrm>
              <a:off x="4904400" y="27785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4"/>
            <p:cNvSpPr/>
            <p:nvPr/>
          </p:nvSpPr>
          <p:spPr>
            <a:xfrm>
              <a:off x="4904400" y="285690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2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4"/>
            <p:cNvSpPr/>
            <p:nvPr/>
          </p:nvSpPr>
          <p:spPr>
            <a:xfrm>
              <a:off x="4837200" y="277855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4"/>
            <p:cNvSpPr/>
            <p:nvPr/>
          </p:nvSpPr>
          <p:spPr>
            <a:xfrm>
              <a:off x="4837200" y="285690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4"/>
            <p:cNvSpPr/>
            <p:nvPr/>
          </p:nvSpPr>
          <p:spPr>
            <a:xfrm>
              <a:off x="4837200" y="2935250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4"/>
            <p:cNvSpPr/>
            <p:nvPr/>
          </p:nvSpPr>
          <p:spPr>
            <a:xfrm>
              <a:off x="4769975" y="277855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5" y="0"/>
                  </a:moveTo>
                  <a:cubicBezTo>
                    <a:pt x="273" y="0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4"/>
            <p:cNvSpPr/>
            <p:nvPr/>
          </p:nvSpPr>
          <p:spPr>
            <a:xfrm>
              <a:off x="4769975" y="285690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2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4"/>
            <p:cNvSpPr/>
            <p:nvPr/>
          </p:nvSpPr>
          <p:spPr>
            <a:xfrm>
              <a:off x="4770025" y="293525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1"/>
                  </a:cubicBezTo>
                  <a:cubicBezTo>
                    <a:pt x="585" y="101"/>
                    <a:pt x="461" y="0"/>
                    <a:pt x="33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4"/>
            <p:cNvSpPr/>
            <p:nvPr/>
          </p:nvSpPr>
          <p:spPr>
            <a:xfrm>
              <a:off x="4770025" y="301362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1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84" name="Google Shape;2584;p4"/>
          <p:cNvSpPr/>
          <p:nvPr/>
        </p:nvSpPr>
        <p:spPr>
          <a:xfrm rot="10800000">
            <a:off x="-1096900" y="1184017"/>
            <a:ext cx="2057538" cy="2057538"/>
          </a:xfrm>
          <a:custGeom>
            <a:rect b="b" l="l" r="r" t="t"/>
            <a:pathLst>
              <a:path extrusionOk="0" h="44649" w="44649">
                <a:moveTo>
                  <a:pt x="22324" y="296"/>
                </a:moveTo>
                <a:lnTo>
                  <a:pt x="44353" y="22325"/>
                </a:lnTo>
                <a:lnTo>
                  <a:pt x="22324" y="44351"/>
                </a:lnTo>
                <a:lnTo>
                  <a:pt x="296" y="22325"/>
                </a:lnTo>
                <a:lnTo>
                  <a:pt x="22324" y="296"/>
                </a:lnTo>
                <a:close/>
                <a:moveTo>
                  <a:pt x="22324" y="1"/>
                </a:moveTo>
                <a:lnTo>
                  <a:pt x="0" y="22325"/>
                </a:lnTo>
                <a:lnTo>
                  <a:pt x="22324" y="44648"/>
                </a:lnTo>
                <a:lnTo>
                  <a:pt x="44648" y="22325"/>
                </a:lnTo>
                <a:lnTo>
                  <a:pt x="223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5" name="Google Shape;2585;p4"/>
          <p:cNvSpPr/>
          <p:nvPr/>
        </p:nvSpPr>
        <p:spPr>
          <a:xfrm rot="10800000">
            <a:off x="-1130952" y="1170377"/>
            <a:ext cx="1692334" cy="2105233"/>
          </a:xfrm>
          <a:custGeom>
            <a:rect b="b" l="l" r="r" t="t"/>
            <a:pathLst>
              <a:path extrusionOk="0" h="45684" w="36724">
                <a:moveTo>
                  <a:pt x="13660" y="0"/>
                </a:moveTo>
                <a:lnTo>
                  <a:pt x="1" y="13659"/>
                </a:lnTo>
                <a:lnTo>
                  <a:pt x="888" y="14548"/>
                </a:lnTo>
                <a:lnTo>
                  <a:pt x="13660" y="1775"/>
                </a:lnTo>
                <a:lnTo>
                  <a:pt x="34947" y="23064"/>
                </a:lnTo>
                <a:lnTo>
                  <a:pt x="13216" y="44795"/>
                </a:lnTo>
                <a:lnTo>
                  <a:pt x="14104" y="45683"/>
                </a:lnTo>
                <a:lnTo>
                  <a:pt x="36724" y="23064"/>
                </a:lnTo>
                <a:lnTo>
                  <a:pt x="136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6" name="Google Shape;2586;p4"/>
          <p:cNvSpPr/>
          <p:nvPr/>
        </p:nvSpPr>
        <p:spPr>
          <a:xfrm rot="10800000">
            <a:off x="-793168" y="1487749"/>
            <a:ext cx="1450078" cy="1450078"/>
          </a:xfrm>
          <a:custGeom>
            <a:rect b="b" l="l" r="r" t="t"/>
            <a:pathLst>
              <a:path extrusionOk="0" h="31467" w="31467">
                <a:moveTo>
                  <a:pt x="31362" y="105"/>
                </a:moveTo>
                <a:lnTo>
                  <a:pt x="31362" y="31362"/>
                </a:lnTo>
                <a:lnTo>
                  <a:pt x="105" y="31362"/>
                </a:lnTo>
                <a:lnTo>
                  <a:pt x="105" y="105"/>
                </a:lnTo>
                <a:close/>
                <a:moveTo>
                  <a:pt x="0" y="1"/>
                </a:moveTo>
                <a:lnTo>
                  <a:pt x="0" y="31467"/>
                </a:lnTo>
                <a:lnTo>
                  <a:pt x="31466" y="31467"/>
                </a:lnTo>
                <a:lnTo>
                  <a:pt x="31466" y="1"/>
                </a:lnTo>
                <a:close/>
              </a:path>
            </a:pathLst>
          </a:custGeom>
          <a:solidFill>
            <a:schemeClr val="lt1">
              <a:alpha val="5491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87" name="Google Shape;2587;p4"/>
          <p:cNvGrpSpPr/>
          <p:nvPr/>
        </p:nvGrpSpPr>
        <p:grpSpPr>
          <a:xfrm rot="10800000">
            <a:off x="-717753" y="1564574"/>
            <a:ext cx="1299260" cy="1296418"/>
            <a:chOff x="6378300" y="2596400"/>
            <a:chExt cx="754375" cy="752725"/>
          </a:xfrm>
        </p:grpSpPr>
        <p:sp>
          <p:nvSpPr>
            <p:cNvPr id="2588" name="Google Shape;2588;p4"/>
            <p:cNvSpPr/>
            <p:nvPr/>
          </p:nvSpPr>
          <p:spPr>
            <a:xfrm>
              <a:off x="6408850" y="29323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4"/>
            <p:cNvSpPr/>
            <p:nvPr/>
          </p:nvSpPr>
          <p:spPr>
            <a:xfrm>
              <a:off x="6469925" y="28712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4"/>
            <p:cNvSpPr/>
            <p:nvPr/>
          </p:nvSpPr>
          <p:spPr>
            <a:xfrm>
              <a:off x="6530975" y="28101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4"/>
            <p:cNvSpPr/>
            <p:nvPr/>
          </p:nvSpPr>
          <p:spPr>
            <a:xfrm>
              <a:off x="6622600" y="271855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4"/>
            <p:cNvSpPr/>
            <p:nvPr/>
          </p:nvSpPr>
          <p:spPr>
            <a:xfrm>
              <a:off x="6378300" y="29628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4"/>
            <p:cNvSpPr/>
            <p:nvPr/>
          </p:nvSpPr>
          <p:spPr>
            <a:xfrm>
              <a:off x="6437750" y="290177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19"/>
                    <a:pt x="122" y="56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8" y="179"/>
                    <a:pt x="396" y="56"/>
                  </a:cubicBezTo>
                  <a:cubicBezTo>
                    <a:pt x="358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4" name="Google Shape;2594;p4"/>
            <p:cNvSpPr/>
            <p:nvPr/>
          </p:nvSpPr>
          <p:spPr>
            <a:xfrm>
              <a:off x="6500475" y="28406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4"/>
            <p:cNvSpPr/>
            <p:nvPr/>
          </p:nvSpPr>
          <p:spPr>
            <a:xfrm>
              <a:off x="6592075" y="274907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4"/>
            <p:cNvSpPr/>
            <p:nvPr/>
          </p:nvSpPr>
          <p:spPr>
            <a:xfrm>
              <a:off x="6653150" y="268802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4"/>
            <p:cNvSpPr/>
            <p:nvPr/>
          </p:nvSpPr>
          <p:spPr>
            <a:xfrm>
              <a:off x="6683650" y="26575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8" y="299"/>
                    <a:pt x="388" y="193"/>
                  </a:cubicBezTo>
                  <a:cubicBezTo>
                    <a:pt x="388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4"/>
            <p:cNvSpPr/>
            <p:nvPr/>
          </p:nvSpPr>
          <p:spPr>
            <a:xfrm>
              <a:off x="6714200" y="26269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4"/>
            <p:cNvSpPr/>
            <p:nvPr/>
          </p:nvSpPr>
          <p:spPr>
            <a:xfrm>
              <a:off x="6744750" y="2596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4"/>
            <p:cNvSpPr/>
            <p:nvPr/>
          </p:nvSpPr>
          <p:spPr>
            <a:xfrm>
              <a:off x="6561525" y="27796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4"/>
            <p:cNvSpPr/>
            <p:nvPr/>
          </p:nvSpPr>
          <p:spPr>
            <a:xfrm>
              <a:off x="6437825" y="29612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4"/>
            <p:cNvSpPr/>
            <p:nvPr/>
          </p:nvSpPr>
          <p:spPr>
            <a:xfrm>
              <a:off x="6497250" y="290020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0"/>
                  </a:moveTo>
                  <a:cubicBezTo>
                    <a:pt x="210" y="0"/>
                    <a:pt x="160" y="19"/>
                    <a:pt x="123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4"/>
            <p:cNvSpPr/>
            <p:nvPr/>
          </p:nvSpPr>
          <p:spPr>
            <a:xfrm>
              <a:off x="6559975" y="28391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4"/>
            <p:cNvSpPr/>
            <p:nvPr/>
          </p:nvSpPr>
          <p:spPr>
            <a:xfrm>
              <a:off x="6651575" y="27475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4"/>
            <p:cNvSpPr/>
            <p:nvPr/>
          </p:nvSpPr>
          <p:spPr>
            <a:xfrm>
              <a:off x="6407275" y="29918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6" name="Google Shape;2606;p4"/>
            <p:cNvSpPr/>
            <p:nvPr/>
          </p:nvSpPr>
          <p:spPr>
            <a:xfrm>
              <a:off x="6468325" y="29307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4"/>
            <p:cNvSpPr/>
            <p:nvPr/>
          </p:nvSpPr>
          <p:spPr>
            <a:xfrm>
              <a:off x="6529425" y="28696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4"/>
            <p:cNvSpPr/>
            <p:nvPr/>
          </p:nvSpPr>
          <p:spPr>
            <a:xfrm>
              <a:off x="6621025" y="27780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299"/>
                    <a:pt x="88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9" name="Google Shape;2609;p4"/>
            <p:cNvSpPr/>
            <p:nvPr/>
          </p:nvSpPr>
          <p:spPr>
            <a:xfrm>
              <a:off x="6682100" y="27170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0" name="Google Shape;2610;p4"/>
            <p:cNvSpPr/>
            <p:nvPr/>
          </p:nvSpPr>
          <p:spPr>
            <a:xfrm>
              <a:off x="6712650" y="26864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4"/>
            <p:cNvSpPr/>
            <p:nvPr/>
          </p:nvSpPr>
          <p:spPr>
            <a:xfrm>
              <a:off x="6741575" y="2655925"/>
              <a:ext cx="12900" cy="9675"/>
            </a:xfrm>
            <a:custGeom>
              <a:rect b="b" l="l" r="r" t="t"/>
              <a:pathLst>
                <a:path extrusionOk="0" h="387" w="516">
                  <a:moveTo>
                    <a:pt x="258" y="0"/>
                  </a:moveTo>
                  <a:cubicBezTo>
                    <a:pt x="209" y="0"/>
                    <a:pt x="159" y="19"/>
                    <a:pt x="121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6" y="178"/>
                    <a:pt x="394" y="57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4"/>
            <p:cNvSpPr/>
            <p:nvPr/>
          </p:nvSpPr>
          <p:spPr>
            <a:xfrm>
              <a:off x="6773750" y="262535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4"/>
            <p:cNvSpPr/>
            <p:nvPr/>
          </p:nvSpPr>
          <p:spPr>
            <a:xfrm>
              <a:off x="6590525" y="28085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4"/>
            <p:cNvSpPr/>
            <p:nvPr/>
          </p:nvSpPr>
          <p:spPr>
            <a:xfrm>
              <a:off x="6465150" y="2990250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4"/>
            <p:cNvSpPr/>
            <p:nvPr/>
          </p:nvSpPr>
          <p:spPr>
            <a:xfrm>
              <a:off x="6527875" y="29291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4"/>
            <p:cNvSpPr/>
            <p:nvPr/>
          </p:nvSpPr>
          <p:spPr>
            <a:xfrm>
              <a:off x="6588925" y="28681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4"/>
            <p:cNvSpPr/>
            <p:nvPr/>
          </p:nvSpPr>
          <p:spPr>
            <a:xfrm>
              <a:off x="6680550" y="27764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4"/>
            <p:cNvSpPr/>
            <p:nvPr/>
          </p:nvSpPr>
          <p:spPr>
            <a:xfrm>
              <a:off x="6436225" y="30208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4"/>
            <p:cNvSpPr/>
            <p:nvPr/>
          </p:nvSpPr>
          <p:spPr>
            <a:xfrm>
              <a:off x="6497325" y="29597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4"/>
            <p:cNvSpPr/>
            <p:nvPr/>
          </p:nvSpPr>
          <p:spPr>
            <a:xfrm>
              <a:off x="6558375" y="28986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4"/>
            <p:cNvSpPr/>
            <p:nvPr/>
          </p:nvSpPr>
          <p:spPr>
            <a:xfrm>
              <a:off x="6650000" y="28070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4"/>
            <p:cNvSpPr/>
            <p:nvPr/>
          </p:nvSpPr>
          <p:spPr>
            <a:xfrm>
              <a:off x="6709425" y="27459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1"/>
                  </a:moveTo>
                  <a:cubicBezTo>
                    <a:pt x="211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4"/>
            <p:cNvSpPr/>
            <p:nvPr/>
          </p:nvSpPr>
          <p:spPr>
            <a:xfrm>
              <a:off x="6741600" y="271542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4"/>
            <p:cNvSpPr/>
            <p:nvPr/>
          </p:nvSpPr>
          <p:spPr>
            <a:xfrm>
              <a:off x="6772150" y="26849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4"/>
            <p:cNvSpPr/>
            <p:nvPr/>
          </p:nvSpPr>
          <p:spPr>
            <a:xfrm>
              <a:off x="6802700" y="26543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4"/>
            <p:cNvSpPr/>
            <p:nvPr/>
          </p:nvSpPr>
          <p:spPr>
            <a:xfrm>
              <a:off x="6617825" y="2837550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8"/>
                    <a:pt x="260" y="388"/>
                  </a:cubicBezTo>
                  <a:cubicBezTo>
                    <a:pt x="431" y="388"/>
                    <a:pt x="518" y="179"/>
                    <a:pt x="397" y="58"/>
                  </a:cubicBezTo>
                  <a:cubicBezTo>
                    <a:pt x="359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4"/>
            <p:cNvSpPr/>
            <p:nvPr/>
          </p:nvSpPr>
          <p:spPr>
            <a:xfrm>
              <a:off x="6495775" y="30192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4"/>
            <p:cNvSpPr/>
            <p:nvPr/>
          </p:nvSpPr>
          <p:spPr>
            <a:xfrm>
              <a:off x="6556825" y="29581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4"/>
            <p:cNvSpPr/>
            <p:nvPr/>
          </p:nvSpPr>
          <p:spPr>
            <a:xfrm>
              <a:off x="6617900" y="28970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4"/>
            <p:cNvSpPr/>
            <p:nvPr/>
          </p:nvSpPr>
          <p:spPr>
            <a:xfrm>
              <a:off x="6707875" y="28054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10" y="1"/>
                    <a:pt x="161" y="20"/>
                    <a:pt x="123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4"/>
            <p:cNvSpPr/>
            <p:nvPr/>
          </p:nvSpPr>
          <p:spPr>
            <a:xfrm>
              <a:off x="6465225" y="304975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4"/>
            <p:cNvSpPr/>
            <p:nvPr/>
          </p:nvSpPr>
          <p:spPr>
            <a:xfrm>
              <a:off x="6526275" y="29886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4"/>
            <p:cNvSpPr/>
            <p:nvPr/>
          </p:nvSpPr>
          <p:spPr>
            <a:xfrm>
              <a:off x="6587375" y="29276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4"/>
            <p:cNvSpPr/>
            <p:nvPr/>
          </p:nvSpPr>
          <p:spPr>
            <a:xfrm>
              <a:off x="6677325" y="283600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10" y="1"/>
                    <a:pt x="161" y="19"/>
                    <a:pt x="124" y="57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6" y="57"/>
                  </a:cubicBezTo>
                  <a:cubicBezTo>
                    <a:pt x="359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5" name="Google Shape;2635;p4"/>
            <p:cNvSpPr/>
            <p:nvPr/>
          </p:nvSpPr>
          <p:spPr>
            <a:xfrm>
              <a:off x="6740050" y="27749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6" name="Google Shape;2636;p4"/>
            <p:cNvSpPr/>
            <p:nvPr/>
          </p:nvSpPr>
          <p:spPr>
            <a:xfrm>
              <a:off x="6770600" y="274437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7" name="Google Shape;2637;p4"/>
            <p:cNvSpPr/>
            <p:nvPr/>
          </p:nvSpPr>
          <p:spPr>
            <a:xfrm>
              <a:off x="6801150" y="271385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4"/>
            <p:cNvSpPr/>
            <p:nvPr/>
          </p:nvSpPr>
          <p:spPr>
            <a:xfrm>
              <a:off x="6831650" y="26833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9" name="Google Shape;2639;p4"/>
            <p:cNvSpPr/>
            <p:nvPr/>
          </p:nvSpPr>
          <p:spPr>
            <a:xfrm>
              <a:off x="6648450" y="286652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4"/>
            <p:cNvSpPr/>
            <p:nvPr/>
          </p:nvSpPr>
          <p:spPr>
            <a:xfrm>
              <a:off x="6524725" y="30482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1" name="Google Shape;2641;p4"/>
            <p:cNvSpPr/>
            <p:nvPr/>
          </p:nvSpPr>
          <p:spPr>
            <a:xfrm>
              <a:off x="6585825" y="29871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4"/>
            <p:cNvSpPr/>
            <p:nvPr/>
          </p:nvSpPr>
          <p:spPr>
            <a:xfrm>
              <a:off x="6646875" y="29260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0"/>
                    <a:pt x="86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4"/>
            <p:cNvSpPr/>
            <p:nvPr/>
          </p:nvSpPr>
          <p:spPr>
            <a:xfrm>
              <a:off x="6736875" y="2834425"/>
              <a:ext cx="12900" cy="9700"/>
            </a:xfrm>
            <a:custGeom>
              <a:rect b="b" l="l" r="r" t="t"/>
              <a:pathLst>
                <a:path extrusionOk="0" h="388" w="516">
                  <a:moveTo>
                    <a:pt x="258" y="1"/>
                  </a:moveTo>
                  <a:cubicBezTo>
                    <a:pt x="209" y="1"/>
                    <a:pt x="159" y="20"/>
                    <a:pt x="122" y="57"/>
                  </a:cubicBezTo>
                  <a:cubicBezTo>
                    <a:pt x="0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4" y="57"/>
                  </a:cubicBezTo>
                  <a:cubicBezTo>
                    <a:pt x="356" y="20"/>
                    <a:pt x="307" y="1"/>
                    <a:pt x="258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4"/>
            <p:cNvSpPr/>
            <p:nvPr/>
          </p:nvSpPr>
          <p:spPr>
            <a:xfrm>
              <a:off x="6494175" y="30787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4"/>
            <p:cNvSpPr/>
            <p:nvPr/>
          </p:nvSpPr>
          <p:spPr>
            <a:xfrm>
              <a:off x="6555275" y="30176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4"/>
            <p:cNvSpPr/>
            <p:nvPr/>
          </p:nvSpPr>
          <p:spPr>
            <a:xfrm>
              <a:off x="6616350" y="29565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4"/>
            <p:cNvSpPr/>
            <p:nvPr/>
          </p:nvSpPr>
          <p:spPr>
            <a:xfrm>
              <a:off x="6707950" y="28649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4"/>
            <p:cNvSpPr/>
            <p:nvPr/>
          </p:nvSpPr>
          <p:spPr>
            <a:xfrm>
              <a:off x="6769050" y="28038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9" name="Google Shape;2649;p4"/>
            <p:cNvSpPr/>
            <p:nvPr/>
          </p:nvSpPr>
          <p:spPr>
            <a:xfrm>
              <a:off x="6797925" y="27733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20"/>
                    <a:pt x="123" y="58"/>
                  </a:cubicBezTo>
                  <a:cubicBezTo>
                    <a:pt x="0" y="179"/>
                    <a:pt x="87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4"/>
            <p:cNvSpPr/>
            <p:nvPr/>
          </p:nvSpPr>
          <p:spPr>
            <a:xfrm>
              <a:off x="6830100" y="27428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4"/>
            <p:cNvSpPr/>
            <p:nvPr/>
          </p:nvSpPr>
          <p:spPr>
            <a:xfrm>
              <a:off x="6860650" y="2712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4"/>
            <p:cNvSpPr/>
            <p:nvPr/>
          </p:nvSpPr>
          <p:spPr>
            <a:xfrm>
              <a:off x="6677400" y="28955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7"/>
                    <a:pt x="193" y="387"/>
                  </a:cubicBezTo>
                  <a:cubicBezTo>
                    <a:pt x="301" y="387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4"/>
            <p:cNvSpPr/>
            <p:nvPr/>
          </p:nvSpPr>
          <p:spPr>
            <a:xfrm>
              <a:off x="6552050" y="307717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0"/>
                  </a:moveTo>
                  <a:cubicBezTo>
                    <a:pt x="210" y="0"/>
                    <a:pt x="161" y="19"/>
                    <a:pt x="123" y="57"/>
                  </a:cubicBezTo>
                  <a:cubicBezTo>
                    <a:pt x="0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4"/>
            <p:cNvSpPr/>
            <p:nvPr/>
          </p:nvSpPr>
          <p:spPr>
            <a:xfrm>
              <a:off x="6614775" y="301610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5" name="Google Shape;2655;p4"/>
            <p:cNvSpPr/>
            <p:nvPr/>
          </p:nvSpPr>
          <p:spPr>
            <a:xfrm>
              <a:off x="6675850" y="29550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4"/>
            <p:cNvSpPr/>
            <p:nvPr/>
          </p:nvSpPr>
          <p:spPr>
            <a:xfrm>
              <a:off x="6767450" y="286342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4"/>
            <p:cNvSpPr/>
            <p:nvPr/>
          </p:nvSpPr>
          <p:spPr>
            <a:xfrm>
              <a:off x="6523175" y="31077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4"/>
            <p:cNvSpPr/>
            <p:nvPr/>
          </p:nvSpPr>
          <p:spPr>
            <a:xfrm>
              <a:off x="6584225" y="30466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4"/>
            <p:cNvSpPr/>
            <p:nvPr/>
          </p:nvSpPr>
          <p:spPr>
            <a:xfrm>
              <a:off x="6645300" y="29855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0" name="Google Shape;2660;p4"/>
            <p:cNvSpPr/>
            <p:nvPr/>
          </p:nvSpPr>
          <p:spPr>
            <a:xfrm>
              <a:off x="6736900" y="28939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p4"/>
            <p:cNvSpPr/>
            <p:nvPr/>
          </p:nvSpPr>
          <p:spPr>
            <a:xfrm>
              <a:off x="6798000" y="28328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4"/>
            <p:cNvSpPr/>
            <p:nvPr/>
          </p:nvSpPr>
          <p:spPr>
            <a:xfrm>
              <a:off x="6828550" y="28023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4"/>
            <p:cNvSpPr/>
            <p:nvPr/>
          </p:nvSpPr>
          <p:spPr>
            <a:xfrm>
              <a:off x="6859075" y="27717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4"/>
            <p:cNvSpPr/>
            <p:nvPr/>
          </p:nvSpPr>
          <p:spPr>
            <a:xfrm>
              <a:off x="6887950" y="27412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4"/>
            <p:cNvSpPr/>
            <p:nvPr/>
          </p:nvSpPr>
          <p:spPr>
            <a:xfrm>
              <a:off x="6704775" y="2924500"/>
              <a:ext cx="12900" cy="9650"/>
            </a:xfrm>
            <a:custGeom>
              <a:rect b="b" l="l" r="r" t="t"/>
              <a:pathLst>
                <a:path extrusionOk="0" h="386" w="516">
                  <a:moveTo>
                    <a:pt x="258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5" y="386"/>
                    <a:pt x="258" y="386"/>
                  </a:cubicBezTo>
                  <a:cubicBezTo>
                    <a:pt x="429" y="386"/>
                    <a:pt x="516" y="178"/>
                    <a:pt x="394" y="57"/>
                  </a:cubicBezTo>
                  <a:cubicBezTo>
                    <a:pt x="357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4"/>
            <p:cNvSpPr/>
            <p:nvPr/>
          </p:nvSpPr>
          <p:spPr>
            <a:xfrm>
              <a:off x="6582675" y="31061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7" name="Google Shape;2667;p4"/>
            <p:cNvSpPr/>
            <p:nvPr/>
          </p:nvSpPr>
          <p:spPr>
            <a:xfrm>
              <a:off x="6642125" y="3045075"/>
              <a:ext cx="12900" cy="9675"/>
            </a:xfrm>
            <a:custGeom>
              <a:rect b="b" l="l" r="r" t="t"/>
              <a:pathLst>
                <a:path extrusionOk="0" h="387" w="516">
                  <a:moveTo>
                    <a:pt x="258" y="0"/>
                  </a:moveTo>
                  <a:cubicBezTo>
                    <a:pt x="209" y="0"/>
                    <a:pt x="160" y="19"/>
                    <a:pt x="122" y="56"/>
                  </a:cubicBezTo>
                  <a:cubicBezTo>
                    <a:pt x="1" y="179"/>
                    <a:pt x="85" y="386"/>
                    <a:pt x="258" y="386"/>
                  </a:cubicBezTo>
                  <a:cubicBezTo>
                    <a:pt x="430" y="386"/>
                    <a:pt x="516" y="179"/>
                    <a:pt x="395" y="56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8" name="Google Shape;2668;p4"/>
            <p:cNvSpPr/>
            <p:nvPr/>
          </p:nvSpPr>
          <p:spPr>
            <a:xfrm>
              <a:off x="6704800" y="29839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9" name="Google Shape;2669;p4"/>
            <p:cNvSpPr/>
            <p:nvPr/>
          </p:nvSpPr>
          <p:spPr>
            <a:xfrm>
              <a:off x="6796450" y="28923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0" name="Google Shape;2670;p4"/>
            <p:cNvSpPr/>
            <p:nvPr/>
          </p:nvSpPr>
          <p:spPr>
            <a:xfrm>
              <a:off x="6552125" y="31366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4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1" name="Google Shape;2671;p4"/>
            <p:cNvSpPr/>
            <p:nvPr/>
          </p:nvSpPr>
          <p:spPr>
            <a:xfrm>
              <a:off x="6613225" y="30756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2" name="Google Shape;2672;p4"/>
            <p:cNvSpPr/>
            <p:nvPr/>
          </p:nvSpPr>
          <p:spPr>
            <a:xfrm>
              <a:off x="6672625" y="301452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4"/>
            <p:cNvSpPr/>
            <p:nvPr/>
          </p:nvSpPr>
          <p:spPr>
            <a:xfrm>
              <a:off x="6765900" y="29229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4"/>
            <p:cNvSpPr/>
            <p:nvPr/>
          </p:nvSpPr>
          <p:spPr>
            <a:xfrm>
              <a:off x="6826950" y="28618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5" name="Google Shape;2675;p4"/>
            <p:cNvSpPr/>
            <p:nvPr/>
          </p:nvSpPr>
          <p:spPr>
            <a:xfrm>
              <a:off x="6857500" y="28313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4"/>
            <p:cNvSpPr/>
            <p:nvPr/>
          </p:nvSpPr>
          <p:spPr>
            <a:xfrm>
              <a:off x="6888025" y="28007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7" name="Google Shape;2677;p4"/>
            <p:cNvSpPr/>
            <p:nvPr/>
          </p:nvSpPr>
          <p:spPr>
            <a:xfrm>
              <a:off x="6916950" y="2770225"/>
              <a:ext cx="12900" cy="9700"/>
            </a:xfrm>
            <a:custGeom>
              <a:rect b="b" l="l" r="r" t="t"/>
              <a:pathLst>
                <a:path extrusionOk="0" h="388" w="516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5" y="387"/>
                    <a:pt x="258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8" name="Google Shape;2678;p4"/>
            <p:cNvSpPr/>
            <p:nvPr/>
          </p:nvSpPr>
          <p:spPr>
            <a:xfrm>
              <a:off x="6735350" y="295345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4"/>
            <p:cNvSpPr/>
            <p:nvPr/>
          </p:nvSpPr>
          <p:spPr>
            <a:xfrm>
              <a:off x="6611650" y="31351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4"/>
            <p:cNvSpPr/>
            <p:nvPr/>
          </p:nvSpPr>
          <p:spPr>
            <a:xfrm>
              <a:off x="6672700" y="30740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1" name="Google Shape;2681;p4"/>
            <p:cNvSpPr/>
            <p:nvPr/>
          </p:nvSpPr>
          <p:spPr>
            <a:xfrm>
              <a:off x="6732175" y="3012975"/>
              <a:ext cx="12900" cy="9675"/>
            </a:xfrm>
            <a:custGeom>
              <a:rect b="b" l="l" r="r" t="t"/>
              <a:pathLst>
                <a:path extrusionOk="0" h="387" w="516">
                  <a:moveTo>
                    <a:pt x="258" y="0"/>
                  </a:moveTo>
                  <a:cubicBezTo>
                    <a:pt x="209" y="0"/>
                    <a:pt x="159" y="19"/>
                    <a:pt x="122" y="56"/>
                  </a:cubicBezTo>
                  <a:cubicBezTo>
                    <a:pt x="0" y="177"/>
                    <a:pt x="87" y="386"/>
                    <a:pt x="258" y="386"/>
                  </a:cubicBezTo>
                  <a:cubicBezTo>
                    <a:pt x="431" y="386"/>
                    <a:pt x="516" y="177"/>
                    <a:pt x="394" y="56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4"/>
            <p:cNvSpPr/>
            <p:nvPr/>
          </p:nvSpPr>
          <p:spPr>
            <a:xfrm>
              <a:off x="6825400" y="29213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4"/>
            <p:cNvSpPr/>
            <p:nvPr/>
          </p:nvSpPr>
          <p:spPr>
            <a:xfrm>
              <a:off x="6581125" y="316565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299" y="387"/>
                    <a:pt x="385" y="300"/>
                    <a:pt x="385" y="193"/>
                  </a:cubicBezTo>
                  <a:cubicBezTo>
                    <a:pt x="385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4"/>
            <p:cNvSpPr/>
            <p:nvPr/>
          </p:nvSpPr>
          <p:spPr>
            <a:xfrm>
              <a:off x="6640525" y="310457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8" y="178"/>
                    <a:pt x="397" y="57"/>
                  </a:cubicBezTo>
                  <a:cubicBezTo>
                    <a:pt x="359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4"/>
            <p:cNvSpPr/>
            <p:nvPr/>
          </p:nvSpPr>
          <p:spPr>
            <a:xfrm>
              <a:off x="6703250" y="30435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4"/>
            <p:cNvSpPr/>
            <p:nvPr/>
          </p:nvSpPr>
          <p:spPr>
            <a:xfrm>
              <a:off x="6794850" y="29518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4"/>
            <p:cNvSpPr/>
            <p:nvPr/>
          </p:nvSpPr>
          <p:spPr>
            <a:xfrm>
              <a:off x="6855950" y="28908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4"/>
            <p:cNvSpPr/>
            <p:nvPr/>
          </p:nvSpPr>
          <p:spPr>
            <a:xfrm>
              <a:off x="6886475" y="28602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4"/>
            <p:cNvSpPr/>
            <p:nvPr/>
          </p:nvSpPr>
          <p:spPr>
            <a:xfrm>
              <a:off x="6917000" y="28297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4"/>
            <p:cNvSpPr/>
            <p:nvPr/>
          </p:nvSpPr>
          <p:spPr>
            <a:xfrm>
              <a:off x="6947525" y="27991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4"/>
            <p:cNvSpPr/>
            <p:nvPr/>
          </p:nvSpPr>
          <p:spPr>
            <a:xfrm>
              <a:off x="6764350" y="29824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5" y="301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4"/>
            <p:cNvSpPr/>
            <p:nvPr/>
          </p:nvSpPr>
          <p:spPr>
            <a:xfrm>
              <a:off x="6640600" y="31640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8" y="300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4"/>
            <p:cNvSpPr/>
            <p:nvPr/>
          </p:nvSpPr>
          <p:spPr>
            <a:xfrm>
              <a:off x="6701700" y="31030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4" name="Google Shape;2694;p4"/>
            <p:cNvSpPr/>
            <p:nvPr/>
          </p:nvSpPr>
          <p:spPr>
            <a:xfrm>
              <a:off x="6762750" y="30419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5" name="Google Shape;2695;p4"/>
            <p:cNvSpPr/>
            <p:nvPr/>
          </p:nvSpPr>
          <p:spPr>
            <a:xfrm>
              <a:off x="6854350" y="29503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8" y="0"/>
                    <a:pt x="0" y="86"/>
                    <a:pt x="0" y="193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4"/>
            <p:cNvSpPr/>
            <p:nvPr/>
          </p:nvSpPr>
          <p:spPr>
            <a:xfrm>
              <a:off x="6608450" y="3194600"/>
              <a:ext cx="12925" cy="9675"/>
            </a:xfrm>
            <a:custGeom>
              <a:rect b="b" l="l" r="r" t="t"/>
              <a:pathLst>
                <a:path extrusionOk="0" h="387" w="517">
                  <a:moveTo>
                    <a:pt x="258" y="1"/>
                  </a:moveTo>
                  <a:cubicBezTo>
                    <a:pt x="209" y="1"/>
                    <a:pt x="159" y="20"/>
                    <a:pt x="121" y="58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4"/>
            <p:cNvSpPr/>
            <p:nvPr/>
          </p:nvSpPr>
          <p:spPr>
            <a:xfrm>
              <a:off x="6671150" y="31335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8" name="Google Shape;2698;p4"/>
            <p:cNvSpPr/>
            <p:nvPr/>
          </p:nvSpPr>
          <p:spPr>
            <a:xfrm>
              <a:off x="6732200" y="30724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4"/>
            <p:cNvSpPr/>
            <p:nvPr/>
          </p:nvSpPr>
          <p:spPr>
            <a:xfrm>
              <a:off x="6822200" y="2980850"/>
              <a:ext cx="12925" cy="9700"/>
            </a:xfrm>
            <a:custGeom>
              <a:rect b="b" l="l" r="r" t="t"/>
              <a:pathLst>
                <a:path extrusionOk="0" h="388" w="517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6" y="387"/>
                    <a:pt x="259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4"/>
            <p:cNvSpPr/>
            <p:nvPr/>
          </p:nvSpPr>
          <p:spPr>
            <a:xfrm>
              <a:off x="6884900" y="29197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1" name="Google Shape;2701;p4"/>
            <p:cNvSpPr/>
            <p:nvPr/>
          </p:nvSpPr>
          <p:spPr>
            <a:xfrm>
              <a:off x="6915425" y="28892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2" name="Google Shape;2702;p4"/>
            <p:cNvSpPr/>
            <p:nvPr/>
          </p:nvSpPr>
          <p:spPr>
            <a:xfrm>
              <a:off x="6944350" y="285870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19"/>
                    <a:pt x="122" y="57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7" y="179"/>
                    <a:pt x="395" y="57"/>
                  </a:cubicBezTo>
                  <a:cubicBezTo>
                    <a:pt x="358" y="19"/>
                    <a:pt x="308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3" name="Google Shape;2703;p4"/>
            <p:cNvSpPr/>
            <p:nvPr/>
          </p:nvSpPr>
          <p:spPr>
            <a:xfrm>
              <a:off x="6976525" y="282817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4" name="Google Shape;2704;p4"/>
            <p:cNvSpPr/>
            <p:nvPr/>
          </p:nvSpPr>
          <p:spPr>
            <a:xfrm>
              <a:off x="6793300" y="301140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5" name="Google Shape;2705;p4"/>
            <p:cNvSpPr/>
            <p:nvPr/>
          </p:nvSpPr>
          <p:spPr>
            <a:xfrm>
              <a:off x="6669575" y="31930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6" name="Google Shape;2706;p4"/>
            <p:cNvSpPr/>
            <p:nvPr/>
          </p:nvSpPr>
          <p:spPr>
            <a:xfrm>
              <a:off x="6730650" y="31319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7" name="Google Shape;2707;p4"/>
            <p:cNvSpPr/>
            <p:nvPr/>
          </p:nvSpPr>
          <p:spPr>
            <a:xfrm>
              <a:off x="6791750" y="30709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8" name="Google Shape;2708;p4"/>
            <p:cNvSpPr/>
            <p:nvPr/>
          </p:nvSpPr>
          <p:spPr>
            <a:xfrm>
              <a:off x="6883325" y="29792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4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8"/>
                    <a:pt x="301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9" name="Google Shape;2709;p4"/>
            <p:cNvSpPr/>
            <p:nvPr/>
          </p:nvSpPr>
          <p:spPr>
            <a:xfrm>
              <a:off x="6639050" y="32235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0" name="Google Shape;2710;p4"/>
            <p:cNvSpPr/>
            <p:nvPr/>
          </p:nvSpPr>
          <p:spPr>
            <a:xfrm>
              <a:off x="6700100" y="31625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4"/>
            <p:cNvSpPr/>
            <p:nvPr/>
          </p:nvSpPr>
          <p:spPr>
            <a:xfrm>
              <a:off x="6761200" y="31014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2" name="Google Shape;2712;p4"/>
            <p:cNvSpPr/>
            <p:nvPr/>
          </p:nvSpPr>
          <p:spPr>
            <a:xfrm>
              <a:off x="6852800" y="30098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3" name="Google Shape;2713;p4"/>
            <p:cNvSpPr/>
            <p:nvPr/>
          </p:nvSpPr>
          <p:spPr>
            <a:xfrm>
              <a:off x="6912250" y="2948750"/>
              <a:ext cx="12950" cy="9650"/>
            </a:xfrm>
            <a:custGeom>
              <a:rect b="b" l="l" r="r" t="t"/>
              <a:pathLst>
                <a:path extrusionOk="0" h="386" w="518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5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4"/>
            <p:cNvSpPr/>
            <p:nvPr/>
          </p:nvSpPr>
          <p:spPr>
            <a:xfrm>
              <a:off x="6944425" y="291822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5" name="Google Shape;2715;p4"/>
            <p:cNvSpPr/>
            <p:nvPr/>
          </p:nvSpPr>
          <p:spPr>
            <a:xfrm>
              <a:off x="6974925" y="28876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4"/>
            <p:cNvSpPr/>
            <p:nvPr/>
          </p:nvSpPr>
          <p:spPr>
            <a:xfrm>
              <a:off x="7005475" y="28571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4"/>
            <p:cNvSpPr/>
            <p:nvPr/>
          </p:nvSpPr>
          <p:spPr>
            <a:xfrm>
              <a:off x="6822250" y="30403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4"/>
            <p:cNvSpPr/>
            <p:nvPr/>
          </p:nvSpPr>
          <p:spPr>
            <a:xfrm>
              <a:off x="6698550" y="32220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4"/>
            <p:cNvSpPr/>
            <p:nvPr/>
          </p:nvSpPr>
          <p:spPr>
            <a:xfrm>
              <a:off x="6759600" y="31609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4"/>
            <p:cNvSpPr/>
            <p:nvPr/>
          </p:nvSpPr>
          <p:spPr>
            <a:xfrm>
              <a:off x="6820700" y="30998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1" name="Google Shape;2721;p4"/>
            <p:cNvSpPr/>
            <p:nvPr/>
          </p:nvSpPr>
          <p:spPr>
            <a:xfrm>
              <a:off x="6912300" y="30082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2" name="Google Shape;2722;p4"/>
            <p:cNvSpPr/>
            <p:nvPr/>
          </p:nvSpPr>
          <p:spPr>
            <a:xfrm>
              <a:off x="6666375" y="32525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3" name="Google Shape;2723;p4"/>
            <p:cNvSpPr/>
            <p:nvPr/>
          </p:nvSpPr>
          <p:spPr>
            <a:xfrm>
              <a:off x="6729100" y="319147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4" name="Google Shape;2724;p4"/>
            <p:cNvSpPr/>
            <p:nvPr/>
          </p:nvSpPr>
          <p:spPr>
            <a:xfrm>
              <a:off x="6790150" y="31304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5" name="Google Shape;2725;p4"/>
            <p:cNvSpPr/>
            <p:nvPr/>
          </p:nvSpPr>
          <p:spPr>
            <a:xfrm>
              <a:off x="6880150" y="3038775"/>
              <a:ext cx="12925" cy="9675"/>
            </a:xfrm>
            <a:custGeom>
              <a:rect b="b" l="l" r="r" t="t"/>
              <a:pathLst>
                <a:path extrusionOk="0" h="387" w="517">
                  <a:moveTo>
                    <a:pt x="258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5" y="58"/>
                  </a:cubicBezTo>
                  <a:cubicBezTo>
                    <a:pt x="357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4"/>
            <p:cNvSpPr/>
            <p:nvPr/>
          </p:nvSpPr>
          <p:spPr>
            <a:xfrm>
              <a:off x="6942825" y="29777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4"/>
            <p:cNvSpPr/>
            <p:nvPr/>
          </p:nvSpPr>
          <p:spPr>
            <a:xfrm>
              <a:off x="6973375" y="29471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4"/>
            <p:cNvSpPr/>
            <p:nvPr/>
          </p:nvSpPr>
          <p:spPr>
            <a:xfrm>
              <a:off x="7002300" y="29166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4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4"/>
            <p:cNvSpPr/>
            <p:nvPr/>
          </p:nvSpPr>
          <p:spPr>
            <a:xfrm>
              <a:off x="7034475" y="28861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4"/>
            <p:cNvSpPr/>
            <p:nvPr/>
          </p:nvSpPr>
          <p:spPr>
            <a:xfrm>
              <a:off x="6851250" y="30693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1" name="Google Shape;2731;p4"/>
            <p:cNvSpPr/>
            <p:nvPr/>
          </p:nvSpPr>
          <p:spPr>
            <a:xfrm>
              <a:off x="6727500" y="32509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4"/>
            <p:cNvSpPr/>
            <p:nvPr/>
          </p:nvSpPr>
          <p:spPr>
            <a:xfrm>
              <a:off x="6788600" y="31899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4"/>
            <p:cNvSpPr/>
            <p:nvPr/>
          </p:nvSpPr>
          <p:spPr>
            <a:xfrm>
              <a:off x="6848050" y="3128825"/>
              <a:ext cx="12925" cy="9700"/>
            </a:xfrm>
            <a:custGeom>
              <a:rect b="b" l="l" r="r" t="t"/>
              <a:pathLst>
                <a:path extrusionOk="0" h="388" w="517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9"/>
                    <a:pt x="86" y="388"/>
                    <a:pt x="258" y="388"/>
                  </a:cubicBezTo>
                  <a:cubicBezTo>
                    <a:pt x="430" y="388"/>
                    <a:pt x="516" y="179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4" name="Google Shape;2734;p4"/>
            <p:cNvSpPr/>
            <p:nvPr/>
          </p:nvSpPr>
          <p:spPr>
            <a:xfrm>
              <a:off x="6941275" y="30372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5" name="Google Shape;2735;p4"/>
            <p:cNvSpPr/>
            <p:nvPr/>
          </p:nvSpPr>
          <p:spPr>
            <a:xfrm>
              <a:off x="6697000" y="328152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6" name="Google Shape;2736;p4"/>
            <p:cNvSpPr/>
            <p:nvPr/>
          </p:nvSpPr>
          <p:spPr>
            <a:xfrm>
              <a:off x="6756425" y="32204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79"/>
                    <a:pt x="87" y="387"/>
                    <a:pt x="260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7" name="Google Shape;2737;p4"/>
            <p:cNvSpPr/>
            <p:nvPr/>
          </p:nvSpPr>
          <p:spPr>
            <a:xfrm>
              <a:off x="6819150" y="315937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5" y="300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8" name="Google Shape;2738;p4"/>
            <p:cNvSpPr/>
            <p:nvPr/>
          </p:nvSpPr>
          <p:spPr>
            <a:xfrm>
              <a:off x="6910725" y="30677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9" name="Google Shape;2739;p4"/>
            <p:cNvSpPr/>
            <p:nvPr/>
          </p:nvSpPr>
          <p:spPr>
            <a:xfrm>
              <a:off x="6971825" y="300670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0" name="Google Shape;2740;p4"/>
            <p:cNvSpPr/>
            <p:nvPr/>
          </p:nvSpPr>
          <p:spPr>
            <a:xfrm>
              <a:off x="7002325" y="297615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299"/>
                    <a:pt x="89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4"/>
            <p:cNvSpPr/>
            <p:nvPr/>
          </p:nvSpPr>
          <p:spPr>
            <a:xfrm>
              <a:off x="7032875" y="29456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2" name="Google Shape;2742;p4"/>
            <p:cNvSpPr/>
            <p:nvPr/>
          </p:nvSpPr>
          <p:spPr>
            <a:xfrm>
              <a:off x="7063425" y="29150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3" name="Google Shape;2743;p4"/>
            <p:cNvSpPr/>
            <p:nvPr/>
          </p:nvSpPr>
          <p:spPr>
            <a:xfrm>
              <a:off x="6880200" y="3098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4" name="Google Shape;2744;p4"/>
            <p:cNvSpPr/>
            <p:nvPr/>
          </p:nvSpPr>
          <p:spPr>
            <a:xfrm>
              <a:off x="6756500" y="32799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4"/>
            <p:cNvSpPr/>
            <p:nvPr/>
          </p:nvSpPr>
          <p:spPr>
            <a:xfrm>
              <a:off x="6815925" y="3218875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0"/>
                  </a:moveTo>
                  <a:cubicBezTo>
                    <a:pt x="209" y="0"/>
                    <a:pt x="160" y="19"/>
                    <a:pt x="123" y="57"/>
                  </a:cubicBezTo>
                  <a:cubicBezTo>
                    <a:pt x="0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6" name="Google Shape;2746;p4"/>
            <p:cNvSpPr/>
            <p:nvPr/>
          </p:nvSpPr>
          <p:spPr>
            <a:xfrm>
              <a:off x="6878650" y="31578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7" name="Google Shape;2747;p4"/>
            <p:cNvSpPr/>
            <p:nvPr/>
          </p:nvSpPr>
          <p:spPr>
            <a:xfrm>
              <a:off x="6970225" y="30662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8" name="Google Shape;2748;p4"/>
            <p:cNvSpPr/>
            <p:nvPr/>
          </p:nvSpPr>
          <p:spPr>
            <a:xfrm>
              <a:off x="6725950" y="33104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9" name="Google Shape;2749;p4"/>
            <p:cNvSpPr/>
            <p:nvPr/>
          </p:nvSpPr>
          <p:spPr>
            <a:xfrm>
              <a:off x="6787050" y="324942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0" name="Google Shape;2750;p4"/>
            <p:cNvSpPr/>
            <p:nvPr/>
          </p:nvSpPr>
          <p:spPr>
            <a:xfrm>
              <a:off x="6846475" y="3188350"/>
              <a:ext cx="12925" cy="9675"/>
            </a:xfrm>
            <a:custGeom>
              <a:rect b="b" l="l" r="r" t="t"/>
              <a:pathLst>
                <a:path extrusionOk="0" h="387" w="517">
                  <a:moveTo>
                    <a:pt x="259" y="0"/>
                  </a:moveTo>
                  <a:cubicBezTo>
                    <a:pt x="209" y="0"/>
                    <a:pt x="160" y="19"/>
                    <a:pt x="123" y="56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6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1" name="Google Shape;2751;p4"/>
            <p:cNvSpPr/>
            <p:nvPr/>
          </p:nvSpPr>
          <p:spPr>
            <a:xfrm>
              <a:off x="6939725" y="309675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299" y="385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4"/>
            <p:cNvSpPr/>
            <p:nvPr/>
          </p:nvSpPr>
          <p:spPr>
            <a:xfrm>
              <a:off x="7000775" y="30356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4"/>
            <p:cNvSpPr/>
            <p:nvPr/>
          </p:nvSpPr>
          <p:spPr>
            <a:xfrm>
              <a:off x="7031325" y="30051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4"/>
            <p:cNvSpPr/>
            <p:nvPr/>
          </p:nvSpPr>
          <p:spPr>
            <a:xfrm>
              <a:off x="7061875" y="297460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4"/>
            <p:cNvSpPr/>
            <p:nvPr/>
          </p:nvSpPr>
          <p:spPr>
            <a:xfrm>
              <a:off x="7092400" y="294405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4"/>
            <p:cNvSpPr/>
            <p:nvPr/>
          </p:nvSpPr>
          <p:spPr>
            <a:xfrm>
              <a:off x="6909175" y="312725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7" name="Google Shape;2757;p4"/>
            <p:cNvSpPr/>
            <p:nvPr/>
          </p:nvSpPr>
          <p:spPr>
            <a:xfrm>
              <a:off x="6783825" y="3308900"/>
              <a:ext cx="12950" cy="9725"/>
            </a:xfrm>
            <a:custGeom>
              <a:rect b="b" l="l" r="r" t="t"/>
              <a:pathLst>
                <a:path extrusionOk="0" h="389" w="518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80"/>
                    <a:pt x="87" y="388"/>
                    <a:pt x="258" y="388"/>
                  </a:cubicBezTo>
                  <a:cubicBezTo>
                    <a:pt x="431" y="388"/>
                    <a:pt x="517" y="180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8" name="Google Shape;2758;p4"/>
            <p:cNvSpPr/>
            <p:nvPr/>
          </p:nvSpPr>
          <p:spPr>
            <a:xfrm>
              <a:off x="6846550" y="32478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0" y="388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9" name="Google Shape;2759;p4"/>
            <p:cNvSpPr/>
            <p:nvPr/>
          </p:nvSpPr>
          <p:spPr>
            <a:xfrm>
              <a:off x="6907600" y="31867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0"/>
                    <a:pt x="88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0" name="Google Shape;2760;p4"/>
            <p:cNvSpPr/>
            <p:nvPr/>
          </p:nvSpPr>
          <p:spPr>
            <a:xfrm>
              <a:off x="6999225" y="30951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1" name="Google Shape;2761;p4"/>
            <p:cNvSpPr/>
            <p:nvPr/>
          </p:nvSpPr>
          <p:spPr>
            <a:xfrm>
              <a:off x="6754900" y="33394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299"/>
                    <a:pt x="89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2" name="Google Shape;2762;p4"/>
            <p:cNvSpPr/>
            <p:nvPr/>
          </p:nvSpPr>
          <p:spPr>
            <a:xfrm>
              <a:off x="6816000" y="327837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3" name="Google Shape;2763;p4"/>
            <p:cNvSpPr/>
            <p:nvPr/>
          </p:nvSpPr>
          <p:spPr>
            <a:xfrm>
              <a:off x="6877075" y="32173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4" name="Google Shape;2764;p4"/>
            <p:cNvSpPr/>
            <p:nvPr/>
          </p:nvSpPr>
          <p:spPr>
            <a:xfrm>
              <a:off x="6968675" y="31257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5" name="Google Shape;2765;p4"/>
            <p:cNvSpPr/>
            <p:nvPr/>
          </p:nvSpPr>
          <p:spPr>
            <a:xfrm>
              <a:off x="7029775" y="306465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6" name="Google Shape;2766;p4"/>
            <p:cNvSpPr/>
            <p:nvPr/>
          </p:nvSpPr>
          <p:spPr>
            <a:xfrm>
              <a:off x="7060325" y="30341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7" name="Google Shape;2767;p4"/>
            <p:cNvSpPr/>
            <p:nvPr/>
          </p:nvSpPr>
          <p:spPr>
            <a:xfrm>
              <a:off x="7090825" y="30035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8" name="Google Shape;2768;p4"/>
            <p:cNvSpPr/>
            <p:nvPr/>
          </p:nvSpPr>
          <p:spPr>
            <a:xfrm>
              <a:off x="7119725" y="297302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0"/>
                  </a:moveTo>
                  <a:cubicBezTo>
                    <a:pt x="210" y="0"/>
                    <a:pt x="160" y="19"/>
                    <a:pt x="122" y="56"/>
                  </a:cubicBezTo>
                  <a:cubicBezTo>
                    <a:pt x="1" y="179"/>
                    <a:pt x="87" y="387"/>
                    <a:pt x="259" y="387"/>
                  </a:cubicBezTo>
                  <a:cubicBezTo>
                    <a:pt x="431" y="387"/>
                    <a:pt x="518" y="179"/>
                    <a:pt x="397" y="56"/>
                  </a:cubicBezTo>
                  <a:cubicBezTo>
                    <a:pt x="359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9" name="Google Shape;2769;p4"/>
            <p:cNvSpPr/>
            <p:nvPr/>
          </p:nvSpPr>
          <p:spPr>
            <a:xfrm>
              <a:off x="6936500" y="3156225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80"/>
                    <a:pt x="87" y="388"/>
                    <a:pt x="260" y="388"/>
                  </a:cubicBezTo>
                  <a:cubicBezTo>
                    <a:pt x="431" y="388"/>
                    <a:pt x="518" y="180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70" name="Google Shape;2770;p4"/>
          <p:cNvSpPr/>
          <p:nvPr/>
        </p:nvSpPr>
        <p:spPr>
          <a:xfrm rot="10800000">
            <a:off x="305260" y="806300"/>
            <a:ext cx="107096" cy="103087"/>
          </a:xfrm>
          <a:custGeom>
            <a:rect b="b" l="l" r="r" t="t"/>
            <a:pathLst>
              <a:path extrusionOk="0" h="2237" w="2324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1" name="Google Shape;2771;p4"/>
          <p:cNvSpPr/>
          <p:nvPr/>
        </p:nvSpPr>
        <p:spPr>
          <a:xfrm>
            <a:off x="171122" y="-4"/>
            <a:ext cx="1299268" cy="1299268"/>
          </a:xfrm>
          <a:custGeom>
            <a:rect b="b" l="l" r="r" t="t"/>
            <a:pathLst>
              <a:path extrusionOk="0" h="44706" w="44706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2" name="Google Shape;2772;p4"/>
          <p:cNvSpPr/>
          <p:nvPr/>
        </p:nvSpPr>
        <p:spPr>
          <a:xfrm>
            <a:off x="7584300" y="-56400"/>
            <a:ext cx="1712100" cy="5199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3" name="Google Shape;2773;p4"/>
          <p:cNvSpPr/>
          <p:nvPr/>
        </p:nvSpPr>
        <p:spPr>
          <a:xfrm>
            <a:off x="8051123" y="4308011"/>
            <a:ext cx="445241" cy="385621"/>
          </a:xfrm>
          <a:custGeom>
            <a:rect b="b" l="l" r="r" t="t"/>
            <a:pathLst>
              <a:path extrusionOk="0" h="8693" w="10037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4" name="Google Shape;2774;p4"/>
          <p:cNvSpPr/>
          <p:nvPr/>
        </p:nvSpPr>
        <p:spPr>
          <a:xfrm>
            <a:off x="7916975" y="4174263"/>
            <a:ext cx="1247936" cy="1094228"/>
          </a:xfrm>
          <a:custGeom>
            <a:rect b="b" l="l" r="r" t="t"/>
            <a:pathLst>
              <a:path extrusionOk="0" h="24667" w="28132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chemeClr val="lt1">
              <a:alpha val="5491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5" name="Google Shape;2775;p4"/>
          <p:cNvSpPr/>
          <p:nvPr/>
        </p:nvSpPr>
        <p:spPr>
          <a:xfrm>
            <a:off x="8569037" y="4572713"/>
            <a:ext cx="1247936" cy="1094228"/>
          </a:xfrm>
          <a:custGeom>
            <a:rect b="b" l="l" r="r" t="t"/>
            <a:pathLst>
              <a:path extrusionOk="0" h="24667" w="28132">
                <a:moveTo>
                  <a:pt x="14067" y="423"/>
                </a:moveTo>
                <a:lnTo>
                  <a:pt x="27772" y="24458"/>
                </a:lnTo>
                <a:lnTo>
                  <a:pt x="361" y="24458"/>
                </a:lnTo>
                <a:lnTo>
                  <a:pt x="14067" y="423"/>
                </a:lnTo>
                <a:close/>
                <a:moveTo>
                  <a:pt x="14067" y="0"/>
                </a:moveTo>
                <a:lnTo>
                  <a:pt x="90" y="24510"/>
                </a:lnTo>
                <a:lnTo>
                  <a:pt x="0" y="24666"/>
                </a:lnTo>
                <a:lnTo>
                  <a:pt x="28131" y="24666"/>
                </a:lnTo>
                <a:lnTo>
                  <a:pt x="14067" y="0"/>
                </a:lnTo>
                <a:close/>
              </a:path>
            </a:pathLst>
          </a:custGeom>
          <a:solidFill>
            <a:schemeClr val="lt1">
              <a:alpha val="5491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6" name="Google Shape;2776;p4"/>
          <p:cNvSpPr/>
          <p:nvPr/>
        </p:nvSpPr>
        <p:spPr>
          <a:xfrm>
            <a:off x="7672300" y="1436614"/>
            <a:ext cx="895831" cy="775779"/>
          </a:xfrm>
          <a:custGeom>
            <a:rect b="b" l="l" r="r" t="t"/>
            <a:pathLst>
              <a:path extrusionOk="0" h="18546" w="21416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lt1">
              <a:alpha val="5491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7" name="Google Shape;2777;p4"/>
          <p:cNvSpPr/>
          <p:nvPr/>
        </p:nvSpPr>
        <p:spPr>
          <a:xfrm>
            <a:off x="8594997" y="2213741"/>
            <a:ext cx="277040" cy="252486"/>
          </a:xfrm>
          <a:custGeom>
            <a:rect b="b" l="l" r="r" t="t"/>
            <a:pathLst>
              <a:path extrusionOk="0" h="6036" w="6623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78" name="Google Shape;2778;p4"/>
          <p:cNvGrpSpPr/>
          <p:nvPr/>
        </p:nvGrpSpPr>
        <p:grpSpPr>
          <a:xfrm>
            <a:off x="8552455" y="2981231"/>
            <a:ext cx="1019815" cy="944312"/>
            <a:chOff x="2113525" y="2880575"/>
            <a:chExt cx="609500" cy="564375"/>
          </a:xfrm>
        </p:grpSpPr>
        <p:sp>
          <p:nvSpPr>
            <p:cNvPr id="2779" name="Google Shape;2779;p4"/>
            <p:cNvSpPr/>
            <p:nvPr/>
          </p:nvSpPr>
          <p:spPr>
            <a:xfrm>
              <a:off x="2159100" y="3015125"/>
              <a:ext cx="58125" cy="55900"/>
            </a:xfrm>
            <a:custGeom>
              <a:rect b="b" l="l" r="r" t="t"/>
              <a:pathLst>
                <a:path extrusionOk="0" h="2236" w="2325">
                  <a:moveTo>
                    <a:pt x="1206" y="0"/>
                  </a:moveTo>
                  <a:cubicBezTo>
                    <a:pt x="754" y="0"/>
                    <a:pt x="347" y="271"/>
                    <a:pt x="174" y="690"/>
                  </a:cubicBezTo>
                  <a:cubicBezTo>
                    <a:pt x="1" y="1107"/>
                    <a:pt x="96" y="1589"/>
                    <a:pt x="416" y="1907"/>
                  </a:cubicBezTo>
                  <a:cubicBezTo>
                    <a:pt x="630" y="2121"/>
                    <a:pt x="916" y="2235"/>
                    <a:pt x="1207" y="2235"/>
                  </a:cubicBezTo>
                  <a:cubicBezTo>
                    <a:pt x="1351" y="2235"/>
                    <a:pt x="1496" y="2207"/>
                    <a:pt x="1634" y="2150"/>
                  </a:cubicBezTo>
                  <a:cubicBezTo>
                    <a:pt x="2052" y="1977"/>
                    <a:pt x="2325" y="1569"/>
                    <a:pt x="2325" y="1117"/>
                  </a:cubicBezTo>
                  <a:cubicBezTo>
                    <a:pt x="2325" y="500"/>
                    <a:pt x="1823" y="0"/>
                    <a:pt x="1206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0" name="Google Shape;2780;p4"/>
            <p:cNvSpPr/>
            <p:nvPr/>
          </p:nvSpPr>
          <p:spPr>
            <a:xfrm>
              <a:off x="2113525" y="2967325"/>
              <a:ext cx="151450" cy="151450"/>
            </a:xfrm>
            <a:custGeom>
              <a:rect b="b" l="l" r="r" t="t"/>
              <a:pathLst>
                <a:path extrusionOk="0" h="6058" w="6058">
                  <a:moveTo>
                    <a:pt x="3029" y="210"/>
                  </a:moveTo>
                  <a:cubicBezTo>
                    <a:pt x="4583" y="210"/>
                    <a:pt x="5849" y="1476"/>
                    <a:pt x="5849" y="3029"/>
                  </a:cubicBezTo>
                  <a:cubicBezTo>
                    <a:pt x="5849" y="4583"/>
                    <a:pt x="4583" y="5849"/>
                    <a:pt x="3029" y="5849"/>
                  </a:cubicBezTo>
                  <a:cubicBezTo>
                    <a:pt x="1474" y="5849"/>
                    <a:pt x="210" y="4583"/>
                    <a:pt x="210" y="3029"/>
                  </a:cubicBezTo>
                  <a:cubicBezTo>
                    <a:pt x="210" y="1476"/>
                    <a:pt x="1475" y="210"/>
                    <a:pt x="3029" y="210"/>
                  </a:cubicBezTo>
                  <a:close/>
                  <a:moveTo>
                    <a:pt x="3029" y="1"/>
                  </a:moveTo>
                  <a:cubicBezTo>
                    <a:pt x="1359" y="1"/>
                    <a:pt x="0" y="1359"/>
                    <a:pt x="0" y="3029"/>
                  </a:cubicBezTo>
                  <a:cubicBezTo>
                    <a:pt x="0" y="4700"/>
                    <a:pt x="1359" y="6058"/>
                    <a:pt x="3029" y="6058"/>
                  </a:cubicBezTo>
                  <a:cubicBezTo>
                    <a:pt x="4700" y="6058"/>
                    <a:pt x="6058" y="4700"/>
                    <a:pt x="6058" y="3029"/>
                  </a:cubicBezTo>
                  <a:cubicBezTo>
                    <a:pt x="6058" y="1360"/>
                    <a:pt x="4700" y="1"/>
                    <a:pt x="302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1" name="Google Shape;2781;p4"/>
            <p:cNvSpPr/>
            <p:nvPr/>
          </p:nvSpPr>
          <p:spPr>
            <a:xfrm>
              <a:off x="2158650" y="2880575"/>
              <a:ext cx="564375" cy="564375"/>
            </a:xfrm>
            <a:custGeom>
              <a:rect b="b" l="l" r="r" t="t"/>
              <a:pathLst>
                <a:path extrusionOk="0" h="22575" w="22575">
                  <a:moveTo>
                    <a:pt x="11288" y="210"/>
                  </a:moveTo>
                  <a:cubicBezTo>
                    <a:pt x="17395" y="210"/>
                    <a:pt x="22366" y="5181"/>
                    <a:pt x="22366" y="11289"/>
                  </a:cubicBezTo>
                  <a:cubicBezTo>
                    <a:pt x="22366" y="17397"/>
                    <a:pt x="17397" y="22367"/>
                    <a:pt x="11288" y="22367"/>
                  </a:cubicBezTo>
                  <a:cubicBezTo>
                    <a:pt x="5179" y="22367"/>
                    <a:pt x="210" y="17397"/>
                    <a:pt x="210" y="11288"/>
                  </a:cubicBezTo>
                  <a:cubicBezTo>
                    <a:pt x="210" y="5181"/>
                    <a:pt x="5179" y="210"/>
                    <a:pt x="11288" y="210"/>
                  </a:cubicBezTo>
                  <a:close/>
                  <a:moveTo>
                    <a:pt x="11288" y="1"/>
                  </a:moveTo>
                  <a:cubicBezTo>
                    <a:pt x="5064" y="1"/>
                    <a:pt x="1" y="5064"/>
                    <a:pt x="1" y="11288"/>
                  </a:cubicBezTo>
                  <a:cubicBezTo>
                    <a:pt x="1" y="17512"/>
                    <a:pt x="5064" y="22575"/>
                    <a:pt x="11288" y="22575"/>
                  </a:cubicBezTo>
                  <a:cubicBezTo>
                    <a:pt x="17512" y="22575"/>
                    <a:pt x="22575" y="17512"/>
                    <a:pt x="22575" y="11288"/>
                  </a:cubicBezTo>
                  <a:cubicBezTo>
                    <a:pt x="22575" y="5064"/>
                    <a:pt x="17512" y="1"/>
                    <a:pt x="11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2" name="Google Shape;2782;p4"/>
            <p:cNvSpPr/>
            <p:nvPr/>
          </p:nvSpPr>
          <p:spPr>
            <a:xfrm>
              <a:off x="2542800" y="2882550"/>
              <a:ext cx="55925" cy="55925"/>
            </a:xfrm>
            <a:custGeom>
              <a:rect b="b" l="l" r="r" t="t"/>
              <a:pathLst>
                <a:path extrusionOk="0" h="2237" w="2237">
                  <a:moveTo>
                    <a:pt x="1118" y="1"/>
                  </a:moveTo>
                  <a:cubicBezTo>
                    <a:pt x="501" y="1"/>
                    <a:pt x="1" y="501"/>
                    <a:pt x="1" y="1118"/>
                  </a:cubicBezTo>
                  <a:cubicBezTo>
                    <a:pt x="1" y="1736"/>
                    <a:pt x="501" y="2237"/>
                    <a:pt x="1118" y="2237"/>
                  </a:cubicBezTo>
                  <a:cubicBezTo>
                    <a:pt x="1737" y="2237"/>
                    <a:pt x="2237" y="1736"/>
                    <a:pt x="2237" y="1118"/>
                  </a:cubicBezTo>
                  <a:cubicBezTo>
                    <a:pt x="2237" y="501"/>
                    <a:pt x="1737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83" name="Google Shape;2783;p4"/>
          <p:cNvGrpSpPr/>
          <p:nvPr/>
        </p:nvGrpSpPr>
        <p:grpSpPr>
          <a:xfrm>
            <a:off x="8098774" y="1820192"/>
            <a:ext cx="349968" cy="2052568"/>
            <a:chOff x="1037125" y="2236325"/>
            <a:chExt cx="149100" cy="874475"/>
          </a:xfrm>
        </p:grpSpPr>
        <p:sp>
          <p:nvSpPr>
            <p:cNvPr id="2784" name="Google Shape;2784;p4"/>
            <p:cNvSpPr/>
            <p:nvPr/>
          </p:nvSpPr>
          <p:spPr>
            <a:xfrm>
              <a:off x="1171575" y="24714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5" name="Google Shape;2785;p4"/>
            <p:cNvSpPr/>
            <p:nvPr/>
          </p:nvSpPr>
          <p:spPr>
            <a:xfrm>
              <a:off x="1171575" y="2549750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4"/>
            <p:cNvSpPr/>
            <p:nvPr/>
          </p:nvSpPr>
          <p:spPr>
            <a:xfrm>
              <a:off x="1171575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7" name="Google Shape;2787;p4"/>
            <p:cNvSpPr/>
            <p:nvPr/>
          </p:nvSpPr>
          <p:spPr>
            <a:xfrm>
              <a:off x="1171575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8" name="Google Shape;2788;p4"/>
            <p:cNvSpPr/>
            <p:nvPr/>
          </p:nvSpPr>
          <p:spPr>
            <a:xfrm>
              <a:off x="1171575" y="27848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4"/>
            <p:cNvSpPr/>
            <p:nvPr/>
          </p:nvSpPr>
          <p:spPr>
            <a:xfrm>
              <a:off x="1104350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0" name="Google Shape;2790;p4"/>
            <p:cNvSpPr/>
            <p:nvPr/>
          </p:nvSpPr>
          <p:spPr>
            <a:xfrm>
              <a:off x="1104350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1" name="Google Shape;2791;p4"/>
            <p:cNvSpPr/>
            <p:nvPr/>
          </p:nvSpPr>
          <p:spPr>
            <a:xfrm>
              <a:off x="1104350" y="26281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4"/>
            <p:cNvSpPr/>
            <p:nvPr/>
          </p:nvSpPr>
          <p:spPr>
            <a:xfrm>
              <a:off x="1104350" y="2706475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4"/>
            <p:cNvSpPr/>
            <p:nvPr/>
          </p:nvSpPr>
          <p:spPr>
            <a:xfrm>
              <a:off x="1104350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4"/>
            <p:cNvSpPr/>
            <p:nvPr/>
          </p:nvSpPr>
          <p:spPr>
            <a:xfrm>
              <a:off x="1037125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4"/>
            <p:cNvSpPr/>
            <p:nvPr/>
          </p:nvSpPr>
          <p:spPr>
            <a:xfrm>
              <a:off x="1037125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4"/>
            <p:cNvSpPr/>
            <p:nvPr/>
          </p:nvSpPr>
          <p:spPr>
            <a:xfrm>
              <a:off x="1037150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7" name="Google Shape;2797;p4"/>
            <p:cNvSpPr/>
            <p:nvPr/>
          </p:nvSpPr>
          <p:spPr>
            <a:xfrm>
              <a:off x="1037150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8" name="Google Shape;2798;p4"/>
            <p:cNvSpPr/>
            <p:nvPr/>
          </p:nvSpPr>
          <p:spPr>
            <a:xfrm>
              <a:off x="1171575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9" name="Google Shape;2799;p4"/>
            <p:cNvSpPr/>
            <p:nvPr/>
          </p:nvSpPr>
          <p:spPr>
            <a:xfrm>
              <a:off x="1171575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0" name="Google Shape;2800;p4"/>
            <p:cNvSpPr/>
            <p:nvPr/>
          </p:nvSpPr>
          <p:spPr>
            <a:xfrm>
              <a:off x="1171575" y="23930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1" name="Google Shape;2801;p4"/>
            <p:cNvSpPr/>
            <p:nvPr/>
          </p:nvSpPr>
          <p:spPr>
            <a:xfrm>
              <a:off x="1104350" y="22363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2" name="Google Shape;2802;p4"/>
            <p:cNvSpPr/>
            <p:nvPr/>
          </p:nvSpPr>
          <p:spPr>
            <a:xfrm>
              <a:off x="1104350" y="231470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3" name="Google Shape;2803;p4"/>
            <p:cNvSpPr/>
            <p:nvPr/>
          </p:nvSpPr>
          <p:spPr>
            <a:xfrm>
              <a:off x="1104350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4" name="Google Shape;2804;p4"/>
            <p:cNvSpPr/>
            <p:nvPr/>
          </p:nvSpPr>
          <p:spPr>
            <a:xfrm>
              <a:off x="1037150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5" name="Google Shape;2805;p4"/>
            <p:cNvSpPr/>
            <p:nvPr/>
          </p:nvSpPr>
          <p:spPr>
            <a:xfrm>
              <a:off x="1037150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6" name="Google Shape;2806;p4"/>
            <p:cNvSpPr/>
            <p:nvPr/>
          </p:nvSpPr>
          <p:spPr>
            <a:xfrm>
              <a:off x="1037125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7" name="Google Shape;2807;p4"/>
            <p:cNvSpPr/>
            <p:nvPr/>
          </p:nvSpPr>
          <p:spPr>
            <a:xfrm>
              <a:off x="1037125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8" name="Google Shape;2808;p4"/>
            <p:cNvSpPr/>
            <p:nvPr/>
          </p:nvSpPr>
          <p:spPr>
            <a:xfrm>
              <a:off x="1171575" y="28631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9" name="Google Shape;2809;p4"/>
            <p:cNvSpPr/>
            <p:nvPr/>
          </p:nvSpPr>
          <p:spPr>
            <a:xfrm>
              <a:off x="1171575" y="29415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4"/>
            <p:cNvSpPr/>
            <p:nvPr/>
          </p:nvSpPr>
          <p:spPr>
            <a:xfrm>
              <a:off x="1171575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1" name="Google Shape;2811;p4"/>
            <p:cNvSpPr/>
            <p:nvPr/>
          </p:nvSpPr>
          <p:spPr>
            <a:xfrm>
              <a:off x="1171575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2" name="Google Shape;2812;p4"/>
            <p:cNvSpPr/>
            <p:nvPr/>
          </p:nvSpPr>
          <p:spPr>
            <a:xfrm>
              <a:off x="1104350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3" name="Google Shape;2813;p4"/>
            <p:cNvSpPr/>
            <p:nvPr/>
          </p:nvSpPr>
          <p:spPr>
            <a:xfrm>
              <a:off x="1104350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4" name="Google Shape;2814;p4"/>
            <p:cNvSpPr/>
            <p:nvPr/>
          </p:nvSpPr>
          <p:spPr>
            <a:xfrm>
              <a:off x="1104350" y="30198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5" name="Google Shape;2815;p4"/>
            <p:cNvSpPr/>
            <p:nvPr/>
          </p:nvSpPr>
          <p:spPr>
            <a:xfrm>
              <a:off x="1104350" y="309825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6" name="Google Shape;2816;p4"/>
            <p:cNvSpPr/>
            <p:nvPr/>
          </p:nvSpPr>
          <p:spPr>
            <a:xfrm>
              <a:off x="1037125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7" name="Google Shape;2817;p4"/>
            <p:cNvSpPr/>
            <p:nvPr/>
          </p:nvSpPr>
          <p:spPr>
            <a:xfrm>
              <a:off x="1037125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8" name="Google Shape;2818;p4"/>
            <p:cNvSpPr/>
            <p:nvPr/>
          </p:nvSpPr>
          <p:spPr>
            <a:xfrm>
              <a:off x="1037150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9" name="Google Shape;2819;p4"/>
            <p:cNvSpPr/>
            <p:nvPr/>
          </p:nvSpPr>
          <p:spPr>
            <a:xfrm>
              <a:off x="1037150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20" name="Google Shape;2820;p4"/>
          <p:cNvSpPr/>
          <p:nvPr/>
        </p:nvSpPr>
        <p:spPr>
          <a:xfrm>
            <a:off x="8143950" y="-429927"/>
            <a:ext cx="1891083" cy="1891083"/>
          </a:xfrm>
          <a:custGeom>
            <a:rect b="b" l="l" r="r" t="t"/>
            <a:pathLst>
              <a:path extrusionOk="0" h="55702" w="55702">
                <a:moveTo>
                  <a:pt x="27851" y="210"/>
                </a:moveTo>
                <a:cubicBezTo>
                  <a:pt x="43093" y="210"/>
                  <a:pt x="55493" y="12609"/>
                  <a:pt x="55493" y="27851"/>
                </a:cubicBezTo>
                <a:cubicBezTo>
                  <a:pt x="55493" y="43093"/>
                  <a:pt x="43093" y="55493"/>
                  <a:pt x="27851" y="55493"/>
                </a:cubicBezTo>
                <a:cubicBezTo>
                  <a:pt x="12609" y="55493"/>
                  <a:pt x="210" y="43093"/>
                  <a:pt x="210" y="27851"/>
                </a:cubicBezTo>
                <a:cubicBezTo>
                  <a:pt x="210" y="12609"/>
                  <a:pt x="12609" y="210"/>
                  <a:pt x="27851" y="210"/>
                </a:cubicBezTo>
                <a:close/>
                <a:moveTo>
                  <a:pt x="27851" y="1"/>
                </a:moveTo>
                <a:cubicBezTo>
                  <a:pt x="12494" y="1"/>
                  <a:pt x="0" y="12494"/>
                  <a:pt x="0" y="27851"/>
                </a:cubicBezTo>
                <a:cubicBezTo>
                  <a:pt x="0" y="43208"/>
                  <a:pt x="12494" y="55702"/>
                  <a:pt x="27851" y="55702"/>
                </a:cubicBezTo>
                <a:cubicBezTo>
                  <a:pt x="43208" y="55702"/>
                  <a:pt x="55702" y="43208"/>
                  <a:pt x="55702" y="27851"/>
                </a:cubicBezTo>
                <a:cubicBezTo>
                  <a:pt x="55702" y="12494"/>
                  <a:pt x="43208" y="1"/>
                  <a:pt x="278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1" name="Google Shape;2821;p4"/>
          <p:cNvSpPr/>
          <p:nvPr/>
        </p:nvSpPr>
        <p:spPr>
          <a:xfrm>
            <a:off x="8408325" y="-447242"/>
            <a:ext cx="1737934" cy="1644029"/>
          </a:xfrm>
          <a:custGeom>
            <a:rect b="b" l="l" r="r" t="t"/>
            <a:pathLst>
              <a:path extrusionOk="0" h="48425" w="51191">
                <a:moveTo>
                  <a:pt x="20064" y="1"/>
                </a:moveTo>
                <a:cubicBezTo>
                  <a:pt x="12798" y="1"/>
                  <a:pt x="5532" y="2766"/>
                  <a:pt x="0" y="8298"/>
                </a:cubicBezTo>
                <a:lnTo>
                  <a:pt x="889" y="9186"/>
                </a:lnTo>
                <a:cubicBezTo>
                  <a:pt x="6175" y="3899"/>
                  <a:pt x="13120" y="1256"/>
                  <a:pt x="20064" y="1256"/>
                </a:cubicBezTo>
                <a:cubicBezTo>
                  <a:pt x="27009" y="1256"/>
                  <a:pt x="33953" y="3899"/>
                  <a:pt x="39240" y="9186"/>
                </a:cubicBezTo>
                <a:cubicBezTo>
                  <a:pt x="49813" y="19759"/>
                  <a:pt x="49813" y="36964"/>
                  <a:pt x="39240" y="47537"/>
                </a:cubicBezTo>
                <a:lnTo>
                  <a:pt x="40128" y="48425"/>
                </a:lnTo>
                <a:cubicBezTo>
                  <a:pt x="51191" y="37361"/>
                  <a:pt x="51191" y="19360"/>
                  <a:pt x="40128" y="8298"/>
                </a:cubicBezTo>
                <a:cubicBezTo>
                  <a:pt x="34597" y="2766"/>
                  <a:pt x="27330" y="1"/>
                  <a:pt x="200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22" name="Google Shape;2822;p4"/>
          <p:cNvGrpSpPr/>
          <p:nvPr/>
        </p:nvGrpSpPr>
        <p:grpSpPr>
          <a:xfrm>
            <a:off x="8471164" y="-89812"/>
            <a:ext cx="1236640" cy="1210852"/>
            <a:chOff x="236475" y="527300"/>
            <a:chExt cx="1124525" cy="1101075"/>
          </a:xfrm>
        </p:grpSpPr>
        <p:sp>
          <p:nvSpPr>
            <p:cNvPr id="2823" name="Google Shape;2823;p4"/>
            <p:cNvSpPr/>
            <p:nvPr/>
          </p:nvSpPr>
          <p:spPr>
            <a:xfrm>
              <a:off x="4352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4" name="Google Shape;2824;p4"/>
            <p:cNvSpPr/>
            <p:nvPr/>
          </p:nvSpPr>
          <p:spPr>
            <a:xfrm>
              <a:off x="47500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5" name="Google Shape;2825;p4"/>
            <p:cNvSpPr/>
            <p:nvPr/>
          </p:nvSpPr>
          <p:spPr>
            <a:xfrm>
              <a:off x="5147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6" name="Google Shape;2826;p4"/>
            <p:cNvSpPr/>
            <p:nvPr/>
          </p:nvSpPr>
          <p:spPr>
            <a:xfrm>
              <a:off x="554500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7" name="Google Shape;2827;p4"/>
            <p:cNvSpPr/>
            <p:nvPr/>
          </p:nvSpPr>
          <p:spPr>
            <a:xfrm>
              <a:off x="594250" y="14822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8" name="Google Shape;2828;p4"/>
            <p:cNvSpPr/>
            <p:nvPr/>
          </p:nvSpPr>
          <p:spPr>
            <a:xfrm>
              <a:off x="634025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9" name="Google Shape;2829;p4"/>
            <p:cNvSpPr/>
            <p:nvPr/>
          </p:nvSpPr>
          <p:spPr>
            <a:xfrm>
              <a:off x="673775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0" name="Google Shape;2830;p4"/>
            <p:cNvSpPr/>
            <p:nvPr/>
          </p:nvSpPr>
          <p:spPr>
            <a:xfrm>
              <a:off x="713525" y="14822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1" name="Google Shape;2831;p4"/>
            <p:cNvSpPr/>
            <p:nvPr/>
          </p:nvSpPr>
          <p:spPr>
            <a:xfrm>
              <a:off x="753300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2" name="Google Shape;2832;p4"/>
            <p:cNvSpPr/>
            <p:nvPr/>
          </p:nvSpPr>
          <p:spPr>
            <a:xfrm>
              <a:off x="79307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3" name="Google Shape;2833;p4"/>
            <p:cNvSpPr/>
            <p:nvPr/>
          </p:nvSpPr>
          <p:spPr>
            <a:xfrm>
              <a:off x="83282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4" name="Google Shape;2834;p4"/>
            <p:cNvSpPr/>
            <p:nvPr/>
          </p:nvSpPr>
          <p:spPr>
            <a:xfrm>
              <a:off x="87257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5" name="Google Shape;2835;p4"/>
            <p:cNvSpPr/>
            <p:nvPr/>
          </p:nvSpPr>
          <p:spPr>
            <a:xfrm>
              <a:off x="91232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6" name="Google Shape;2836;p4"/>
            <p:cNvSpPr/>
            <p:nvPr/>
          </p:nvSpPr>
          <p:spPr>
            <a:xfrm>
              <a:off x="95207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7" name="Google Shape;2837;p4"/>
            <p:cNvSpPr/>
            <p:nvPr/>
          </p:nvSpPr>
          <p:spPr>
            <a:xfrm>
              <a:off x="99182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8" name="Google Shape;2838;p4"/>
            <p:cNvSpPr/>
            <p:nvPr/>
          </p:nvSpPr>
          <p:spPr>
            <a:xfrm>
              <a:off x="1031575" y="14822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9" name="Google Shape;2839;p4"/>
            <p:cNvSpPr/>
            <p:nvPr/>
          </p:nvSpPr>
          <p:spPr>
            <a:xfrm>
              <a:off x="10713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0" name="Google Shape;2840;p4"/>
            <p:cNvSpPr/>
            <p:nvPr/>
          </p:nvSpPr>
          <p:spPr>
            <a:xfrm>
              <a:off x="111110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1" name="Google Shape;2841;p4"/>
            <p:cNvSpPr/>
            <p:nvPr/>
          </p:nvSpPr>
          <p:spPr>
            <a:xfrm>
              <a:off x="11508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2" name="Google Shape;2842;p4"/>
            <p:cNvSpPr/>
            <p:nvPr/>
          </p:nvSpPr>
          <p:spPr>
            <a:xfrm>
              <a:off x="39712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3" name="Google Shape;2843;p4"/>
            <p:cNvSpPr/>
            <p:nvPr/>
          </p:nvSpPr>
          <p:spPr>
            <a:xfrm>
              <a:off x="435250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4" name="Google Shape;2844;p4"/>
            <p:cNvSpPr/>
            <p:nvPr/>
          </p:nvSpPr>
          <p:spPr>
            <a:xfrm>
              <a:off x="475000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5" name="Google Shape;2845;p4"/>
            <p:cNvSpPr/>
            <p:nvPr/>
          </p:nvSpPr>
          <p:spPr>
            <a:xfrm>
              <a:off x="516425" y="1448100"/>
              <a:ext cx="9675" cy="9750"/>
            </a:xfrm>
            <a:custGeom>
              <a:rect b="b" l="l" r="r" t="t"/>
              <a:pathLst>
                <a:path extrusionOk="0" h="390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6" name="Google Shape;2846;p4"/>
            <p:cNvSpPr/>
            <p:nvPr/>
          </p:nvSpPr>
          <p:spPr>
            <a:xfrm>
              <a:off x="554500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7" name="Google Shape;2847;p4"/>
            <p:cNvSpPr/>
            <p:nvPr/>
          </p:nvSpPr>
          <p:spPr>
            <a:xfrm>
              <a:off x="595925" y="1448100"/>
              <a:ext cx="9700" cy="9750"/>
            </a:xfrm>
            <a:custGeom>
              <a:rect b="b" l="l" r="r" t="t"/>
              <a:pathLst>
                <a:path extrusionOk="0" h="390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8" name="Google Shape;2848;p4"/>
            <p:cNvSpPr/>
            <p:nvPr/>
          </p:nvSpPr>
          <p:spPr>
            <a:xfrm>
              <a:off x="634025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9" name="Google Shape;2849;p4"/>
            <p:cNvSpPr/>
            <p:nvPr/>
          </p:nvSpPr>
          <p:spPr>
            <a:xfrm>
              <a:off x="673775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0" name="Google Shape;2850;p4"/>
            <p:cNvSpPr/>
            <p:nvPr/>
          </p:nvSpPr>
          <p:spPr>
            <a:xfrm>
              <a:off x="47500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1" name="Google Shape;2851;p4"/>
            <p:cNvSpPr/>
            <p:nvPr/>
          </p:nvSpPr>
          <p:spPr>
            <a:xfrm>
              <a:off x="51475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2" name="Google Shape;2852;p4"/>
            <p:cNvSpPr/>
            <p:nvPr/>
          </p:nvSpPr>
          <p:spPr>
            <a:xfrm>
              <a:off x="554500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3" name="Google Shape;2853;p4"/>
            <p:cNvSpPr/>
            <p:nvPr/>
          </p:nvSpPr>
          <p:spPr>
            <a:xfrm>
              <a:off x="594250" y="15163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4"/>
            <p:cNvSpPr/>
            <p:nvPr/>
          </p:nvSpPr>
          <p:spPr>
            <a:xfrm>
              <a:off x="634025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4"/>
            <p:cNvSpPr/>
            <p:nvPr/>
          </p:nvSpPr>
          <p:spPr>
            <a:xfrm>
              <a:off x="673775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4"/>
            <p:cNvSpPr/>
            <p:nvPr/>
          </p:nvSpPr>
          <p:spPr>
            <a:xfrm>
              <a:off x="713525" y="15163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4"/>
            <p:cNvSpPr/>
            <p:nvPr/>
          </p:nvSpPr>
          <p:spPr>
            <a:xfrm>
              <a:off x="753300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4"/>
            <p:cNvSpPr/>
            <p:nvPr/>
          </p:nvSpPr>
          <p:spPr>
            <a:xfrm>
              <a:off x="79307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4"/>
            <p:cNvSpPr/>
            <p:nvPr/>
          </p:nvSpPr>
          <p:spPr>
            <a:xfrm>
              <a:off x="83282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4"/>
            <p:cNvSpPr/>
            <p:nvPr/>
          </p:nvSpPr>
          <p:spPr>
            <a:xfrm>
              <a:off x="87257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4"/>
            <p:cNvSpPr/>
            <p:nvPr/>
          </p:nvSpPr>
          <p:spPr>
            <a:xfrm>
              <a:off x="91232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2" name="Google Shape;2862;p4"/>
            <p:cNvSpPr/>
            <p:nvPr/>
          </p:nvSpPr>
          <p:spPr>
            <a:xfrm>
              <a:off x="95207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3" name="Google Shape;2863;p4"/>
            <p:cNvSpPr/>
            <p:nvPr/>
          </p:nvSpPr>
          <p:spPr>
            <a:xfrm>
              <a:off x="99182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4"/>
            <p:cNvSpPr/>
            <p:nvPr/>
          </p:nvSpPr>
          <p:spPr>
            <a:xfrm>
              <a:off x="1031575" y="15163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5" name="Google Shape;2865;p4"/>
            <p:cNvSpPr/>
            <p:nvPr/>
          </p:nvSpPr>
          <p:spPr>
            <a:xfrm>
              <a:off x="107135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6" name="Google Shape;2866;p4"/>
            <p:cNvSpPr/>
            <p:nvPr/>
          </p:nvSpPr>
          <p:spPr>
            <a:xfrm>
              <a:off x="111110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7" name="Google Shape;2867;p4"/>
            <p:cNvSpPr/>
            <p:nvPr/>
          </p:nvSpPr>
          <p:spPr>
            <a:xfrm>
              <a:off x="71520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4"/>
            <p:cNvSpPr/>
            <p:nvPr/>
          </p:nvSpPr>
          <p:spPr>
            <a:xfrm>
              <a:off x="753300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4"/>
            <p:cNvSpPr/>
            <p:nvPr/>
          </p:nvSpPr>
          <p:spPr>
            <a:xfrm>
              <a:off x="79470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4"/>
            <p:cNvSpPr/>
            <p:nvPr/>
          </p:nvSpPr>
          <p:spPr>
            <a:xfrm>
              <a:off x="832825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1" name="Google Shape;2871;p4"/>
            <p:cNvSpPr/>
            <p:nvPr/>
          </p:nvSpPr>
          <p:spPr>
            <a:xfrm>
              <a:off x="872575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2" name="Google Shape;2872;p4"/>
            <p:cNvSpPr/>
            <p:nvPr/>
          </p:nvSpPr>
          <p:spPr>
            <a:xfrm>
              <a:off x="91395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3" name="Google Shape;2873;p4"/>
            <p:cNvSpPr/>
            <p:nvPr/>
          </p:nvSpPr>
          <p:spPr>
            <a:xfrm>
              <a:off x="95370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4" name="Google Shape;2874;p4"/>
            <p:cNvSpPr/>
            <p:nvPr/>
          </p:nvSpPr>
          <p:spPr>
            <a:xfrm>
              <a:off x="99345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5" name="Google Shape;2875;p4"/>
            <p:cNvSpPr/>
            <p:nvPr/>
          </p:nvSpPr>
          <p:spPr>
            <a:xfrm>
              <a:off x="103322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6" name="Google Shape;2876;p4"/>
            <p:cNvSpPr/>
            <p:nvPr/>
          </p:nvSpPr>
          <p:spPr>
            <a:xfrm>
              <a:off x="107297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7" name="Google Shape;2877;p4"/>
            <p:cNvSpPr/>
            <p:nvPr/>
          </p:nvSpPr>
          <p:spPr>
            <a:xfrm>
              <a:off x="111272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8" name="Google Shape;2878;p4"/>
            <p:cNvSpPr/>
            <p:nvPr/>
          </p:nvSpPr>
          <p:spPr>
            <a:xfrm>
              <a:off x="1152500" y="1448100"/>
              <a:ext cx="9700" cy="9750"/>
            </a:xfrm>
            <a:custGeom>
              <a:rect b="b" l="l" r="r" t="t"/>
              <a:pathLst>
                <a:path extrusionOk="0" h="390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4"/>
            <p:cNvSpPr/>
            <p:nvPr/>
          </p:nvSpPr>
          <p:spPr>
            <a:xfrm>
              <a:off x="1192275" y="1448100"/>
              <a:ext cx="9675" cy="9750"/>
            </a:xfrm>
            <a:custGeom>
              <a:rect b="b" l="l" r="r" t="t"/>
              <a:pathLst>
                <a:path extrusionOk="0" h="390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4"/>
            <p:cNvSpPr/>
            <p:nvPr/>
          </p:nvSpPr>
          <p:spPr>
            <a:xfrm>
              <a:off x="355750" y="14140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4"/>
            <p:cNvSpPr/>
            <p:nvPr/>
          </p:nvSpPr>
          <p:spPr>
            <a:xfrm>
              <a:off x="39712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4"/>
            <p:cNvSpPr/>
            <p:nvPr/>
          </p:nvSpPr>
          <p:spPr>
            <a:xfrm>
              <a:off x="435250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4"/>
            <p:cNvSpPr/>
            <p:nvPr/>
          </p:nvSpPr>
          <p:spPr>
            <a:xfrm>
              <a:off x="475000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4"/>
            <p:cNvSpPr/>
            <p:nvPr/>
          </p:nvSpPr>
          <p:spPr>
            <a:xfrm>
              <a:off x="516425" y="14140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4"/>
            <p:cNvSpPr/>
            <p:nvPr/>
          </p:nvSpPr>
          <p:spPr>
            <a:xfrm>
              <a:off x="554500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4"/>
            <p:cNvSpPr/>
            <p:nvPr/>
          </p:nvSpPr>
          <p:spPr>
            <a:xfrm>
              <a:off x="595925" y="14140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7" name="Google Shape;2887;p4"/>
            <p:cNvSpPr/>
            <p:nvPr/>
          </p:nvSpPr>
          <p:spPr>
            <a:xfrm>
              <a:off x="634025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8" name="Google Shape;2888;p4"/>
            <p:cNvSpPr/>
            <p:nvPr/>
          </p:nvSpPr>
          <p:spPr>
            <a:xfrm>
              <a:off x="673775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9" name="Google Shape;2889;p4"/>
            <p:cNvSpPr/>
            <p:nvPr/>
          </p:nvSpPr>
          <p:spPr>
            <a:xfrm>
              <a:off x="71520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0" name="Google Shape;2890;p4"/>
            <p:cNvSpPr/>
            <p:nvPr/>
          </p:nvSpPr>
          <p:spPr>
            <a:xfrm>
              <a:off x="753300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1" name="Google Shape;2891;p4"/>
            <p:cNvSpPr/>
            <p:nvPr/>
          </p:nvSpPr>
          <p:spPr>
            <a:xfrm>
              <a:off x="79470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2" name="Google Shape;2892;p4"/>
            <p:cNvSpPr/>
            <p:nvPr/>
          </p:nvSpPr>
          <p:spPr>
            <a:xfrm>
              <a:off x="832825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4"/>
            <p:cNvSpPr/>
            <p:nvPr/>
          </p:nvSpPr>
          <p:spPr>
            <a:xfrm>
              <a:off x="872575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4"/>
            <p:cNvSpPr/>
            <p:nvPr/>
          </p:nvSpPr>
          <p:spPr>
            <a:xfrm>
              <a:off x="91395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4"/>
            <p:cNvSpPr/>
            <p:nvPr/>
          </p:nvSpPr>
          <p:spPr>
            <a:xfrm>
              <a:off x="95370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6" name="Google Shape;2896;p4"/>
            <p:cNvSpPr/>
            <p:nvPr/>
          </p:nvSpPr>
          <p:spPr>
            <a:xfrm>
              <a:off x="99345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7" name="Google Shape;2897;p4"/>
            <p:cNvSpPr/>
            <p:nvPr/>
          </p:nvSpPr>
          <p:spPr>
            <a:xfrm>
              <a:off x="103322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4"/>
            <p:cNvSpPr/>
            <p:nvPr/>
          </p:nvSpPr>
          <p:spPr>
            <a:xfrm>
              <a:off x="107297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4"/>
            <p:cNvSpPr/>
            <p:nvPr/>
          </p:nvSpPr>
          <p:spPr>
            <a:xfrm>
              <a:off x="111272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4"/>
            <p:cNvSpPr/>
            <p:nvPr/>
          </p:nvSpPr>
          <p:spPr>
            <a:xfrm>
              <a:off x="1152500" y="14140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4"/>
            <p:cNvSpPr/>
            <p:nvPr/>
          </p:nvSpPr>
          <p:spPr>
            <a:xfrm>
              <a:off x="1192275" y="14140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2" name="Google Shape;2902;p4"/>
            <p:cNvSpPr/>
            <p:nvPr/>
          </p:nvSpPr>
          <p:spPr>
            <a:xfrm>
              <a:off x="1232025" y="14140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3" name="Google Shape;2903;p4"/>
            <p:cNvSpPr/>
            <p:nvPr/>
          </p:nvSpPr>
          <p:spPr>
            <a:xfrm>
              <a:off x="355750" y="13799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4" name="Google Shape;2904;p4"/>
            <p:cNvSpPr/>
            <p:nvPr/>
          </p:nvSpPr>
          <p:spPr>
            <a:xfrm>
              <a:off x="39712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5" name="Google Shape;2905;p4"/>
            <p:cNvSpPr/>
            <p:nvPr/>
          </p:nvSpPr>
          <p:spPr>
            <a:xfrm>
              <a:off x="435250" y="13799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6" name="Google Shape;2906;p4"/>
            <p:cNvSpPr/>
            <p:nvPr/>
          </p:nvSpPr>
          <p:spPr>
            <a:xfrm>
              <a:off x="475000" y="13799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7" name="Google Shape;2907;p4"/>
            <p:cNvSpPr/>
            <p:nvPr/>
          </p:nvSpPr>
          <p:spPr>
            <a:xfrm>
              <a:off x="516425" y="13799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8" name="Google Shape;2908;p4"/>
            <p:cNvSpPr/>
            <p:nvPr/>
          </p:nvSpPr>
          <p:spPr>
            <a:xfrm>
              <a:off x="554500" y="13799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9" name="Google Shape;2909;p4"/>
            <p:cNvSpPr/>
            <p:nvPr/>
          </p:nvSpPr>
          <p:spPr>
            <a:xfrm>
              <a:off x="595925" y="13799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0" name="Google Shape;2910;p4"/>
            <p:cNvSpPr/>
            <p:nvPr/>
          </p:nvSpPr>
          <p:spPr>
            <a:xfrm>
              <a:off x="634025" y="13799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1" name="Google Shape;2911;p4"/>
            <p:cNvSpPr/>
            <p:nvPr/>
          </p:nvSpPr>
          <p:spPr>
            <a:xfrm>
              <a:off x="673775" y="13799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2" name="Google Shape;2912;p4"/>
            <p:cNvSpPr/>
            <p:nvPr/>
          </p:nvSpPr>
          <p:spPr>
            <a:xfrm>
              <a:off x="71520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3" name="Google Shape;2913;p4"/>
            <p:cNvSpPr/>
            <p:nvPr/>
          </p:nvSpPr>
          <p:spPr>
            <a:xfrm>
              <a:off x="753300" y="13799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4" name="Google Shape;2914;p4"/>
            <p:cNvSpPr/>
            <p:nvPr/>
          </p:nvSpPr>
          <p:spPr>
            <a:xfrm>
              <a:off x="79470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5" name="Google Shape;2915;p4"/>
            <p:cNvSpPr/>
            <p:nvPr/>
          </p:nvSpPr>
          <p:spPr>
            <a:xfrm>
              <a:off x="832825" y="13799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6" name="Google Shape;2916;p4"/>
            <p:cNvSpPr/>
            <p:nvPr/>
          </p:nvSpPr>
          <p:spPr>
            <a:xfrm>
              <a:off x="872575" y="13799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7" name="Google Shape;2917;p4"/>
            <p:cNvSpPr/>
            <p:nvPr/>
          </p:nvSpPr>
          <p:spPr>
            <a:xfrm>
              <a:off x="91395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8" name="Google Shape;2918;p4"/>
            <p:cNvSpPr/>
            <p:nvPr/>
          </p:nvSpPr>
          <p:spPr>
            <a:xfrm>
              <a:off x="95370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9" name="Google Shape;2919;p4"/>
            <p:cNvSpPr/>
            <p:nvPr/>
          </p:nvSpPr>
          <p:spPr>
            <a:xfrm>
              <a:off x="99345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0" name="Google Shape;2920;p4"/>
            <p:cNvSpPr/>
            <p:nvPr/>
          </p:nvSpPr>
          <p:spPr>
            <a:xfrm>
              <a:off x="103322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1" name="Google Shape;2921;p4"/>
            <p:cNvSpPr/>
            <p:nvPr/>
          </p:nvSpPr>
          <p:spPr>
            <a:xfrm>
              <a:off x="107297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2" name="Google Shape;2922;p4"/>
            <p:cNvSpPr/>
            <p:nvPr/>
          </p:nvSpPr>
          <p:spPr>
            <a:xfrm>
              <a:off x="111272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3" name="Google Shape;2923;p4"/>
            <p:cNvSpPr/>
            <p:nvPr/>
          </p:nvSpPr>
          <p:spPr>
            <a:xfrm>
              <a:off x="1152500" y="13799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4" name="Google Shape;2924;p4"/>
            <p:cNvSpPr/>
            <p:nvPr/>
          </p:nvSpPr>
          <p:spPr>
            <a:xfrm>
              <a:off x="1192275" y="13799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5" name="Google Shape;2925;p4"/>
            <p:cNvSpPr/>
            <p:nvPr/>
          </p:nvSpPr>
          <p:spPr>
            <a:xfrm>
              <a:off x="1232025" y="13799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6" name="Google Shape;2926;p4"/>
            <p:cNvSpPr/>
            <p:nvPr/>
          </p:nvSpPr>
          <p:spPr>
            <a:xfrm>
              <a:off x="3176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7" name="Google Shape;2927;p4"/>
            <p:cNvSpPr/>
            <p:nvPr/>
          </p:nvSpPr>
          <p:spPr>
            <a:xfrm>
              <a:off x="355750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8" name="Google Shape;2928;p4"/>
            <p:cNvSpPr/>
            <p:nvPr/>
          </p:nvSpPr>
          <p:spPr>
            <a:xfrm>
              <a:off x="3971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9" name="Google Shape;2929;p4"/>
            <p:cNvSpPr/>
            <p:nvPr/>
          </p:nvSpPr>
          <p:spPr>
            <a:xfrm>
              <a:off x="435250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0" name="Google Shape;2930;p4"/>
            <p:cNvSpPr/>
            <p:nvPr/>
          </p:nvSpPr>
          <p:spPr>
            <a:xfrm>
              <a:off x="475000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1" name="Google Shape;2931;p4"/>
            <p:cNvSpPr/>
            <p:nvPr/>
          </p:nvSpPr>
          <p:spPr>
            <a:xfrm>
              <a:off x="516425" y="13458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2" name="Google Shape;2932;p4"/>
            <p:cNvSpPr/>
            <p:nvPr/>
          </p:nvSpPr>
          <p:spPr>
            <a:xfrm>
              <a:off x="554500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3" name="Google Shape;2933;p4"/>
            <p:cNvSpPr/>
            <p:nvPr/>
          </p:nvSpPr>
          <p:spPr>
            <a:xfrm>
              <a:off x="595925" y="13458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4" name="Google Shape;2934;p4"/>
            <p:cNvSpPr/>
            <p:nvPr/>
          </p:nvSpPr>
          <p:spPr>
            <a:xfrm>
              <a:off x="634025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5" name="Google Shape;2935;p4"/>
            <p:cNvSpPr/>
            <p:nvPr/>
          </p:nvSpPr>
          <p:spPr>
            <a:xfrm>
              <a:off x="673775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6" name="Google Shape;2936;p4"/>
            <p:cNvSpPr/>
            <p:nvPr/>
          </p:nvSpPr>
          <p:spPr>
            <a:xfrm>
              <a:off x="71520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7" name="Google Shape;2937;p4"/>
            <p:cNvSpPr/>
            <p:nvPr/>
          </p:nvSpPr>
          <p:spPr>
            <a:xfrm>
              <a:off x="753300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8" name="Google Shape;2938;p4"/>
            <p:cNvSpPr/>
            <p:nvPr/>
          </p:nvSpPr>
          <p:spPr>
            <a:xfrm>
              <a:off x="79470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9" name="Google Shape;2939;p4"/>
            <p:cNvSpPr/>
            <p:nvPr/>
          </p:nvSpPr>
          <p:spPr>
            <a:xfrm>
              <a:off x="832825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0" name="Google Shape;2940;p4"/>
            <p:cNvSpPr/>
            <p:nvPr/>
          </p:nvSpPr>
          <p:spPr>
            <a:xfrm>
              <a:off x="872575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1" name="Google Shape;2941;p4"/>
            <p:cNvSpPr/>
            <p:nvPr/>
          </p:nvSpPr>
          <p:spPr>
            <a:xfrm>
              <a:off x="91395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2" name="Google Shape;2942;p4"/>
            <p:cNvSpPr/>
            <p:nvPr/>
          </p:nvSpPr>
          <p:spPr>
            <a:xfrm>
              <a:off x="95370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3" name="Google Shape;2943;p4"/>
            <p:cNvSpPr/>
            <p:nvPr/>
          </p:nvSpPr>
          <p:spPr>
            <a:xfrm>
              <a:off x="99345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4" name="Google Shape;2944;p4"/>
            <p:cNvSpPr/>
            <p:nvPr/>
          </p:nvSpPr>
          <p:spPr>
            <a:xfrm>
              <a:off x="10332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5" name="Google Shape;2945;p4"/>
            <p:cNvSpPr/>
            <p:nvPr/>
          </p:nvSpPr>
          <p:spPr>
            <a:xfrm>
              <a:off x="107297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6" name="Google Shape;2946;p4"/>
            <p:cNvSpPr/>
            <p:nvPr/>
          </p:nvSpPr>
          <p:spPr>
            <a:xfrm>
              <a:off x="11127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7" name="Google Shape;2947;p4"/>
            <p:cNvSpPr/>
            <p:nvPr/>
          </p:nvSpPr>
          <p:spPr>
            <a:xfrm>
              <a:off x="1152500" y="13458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8" name="Google Shape;2948;p4"/>
            <p:cNvSpPr/>
            <p:nvPr/>
          </p:nvSpPr>
          <p:spPr>
            <a:xfrm>
              <a:off x="1192275" y="13458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9" name="Google Shape;2949;p4"/>
            <p:cNvSpPr/>
            <p:nvPr/>
          </p:nvSpPr>
          <p:spPr>
            <a:xfrm>
              <a:off x="1232025" y="13458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0" name="Google Shape;2950;p4"/>
            <p:cNvSpPr/>
            <p:nvPr/>
          </p:nvSpPr>
          <p:spPr>
            <a:xfrm>
              <a:off x="3176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1" name="Google Shape;2951;p4"/>
            <p:cNvSpPr/>
            <p:nvPr/>
          </p:nvSpPr>
          <p:spPr>
            <a:xfrm>
              <a:off x="355750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2" name="Google Shape;2952;p4"/>
            <p:cNvSpPr/>
            <p:nvPr/>
          </p:nvSpPr>
          <p:spPr>
            <a:xfrm>
              <a:off x="3971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3" name="Google Shape;2953;p4"/>
            <p:cNvSpPr/>
            <p:nvPr/>
          </p:nvSpPr>
          <p:spPr>
            <a:xfrm>
              <a:off x="435250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4" name="Google Shape;2954;p4"/>
            <p:cNvSpPr/>
            <p:nvPr/>
          </p:nvSpPr>
          <p:spPr>
            <a:xfrm>
              <a:off x="475000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5" name="Google Shape;2955;p4"/>
            <p:cNvSpPr/>
            <p:nvPr/>
          </p:nvSpPr>
          <p:spPr>
            <a:xfrm>
              <a:off x="516425" y="13116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6" name="Google Shape;2956;p4"/>
            <p:cNvSpPr/>
            <p:nvPr/>
          </p:nvSpPr>
          <p:spPr>
            <a:xfrm>
              <a:off x="554500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7" name="Google Shape;2957;p4"/>
            <p:cNvSpPr/>
            <p:nvPr/>
          </p:nvSpPr>
          <p:spPr>
            <a:xfrm>
              <a:off x="595925" y="13116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8" name="Google Shape;2958;p4"/>
            <p:cNvSpPr/>
            <p:nvPr/>
          </p:nvSpPr>
          <p:spPr>
            <a:xfrm>
              <a:off x="634025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9" name="Google Shape;2959;p4"/>
            <p:cNvSpPr/>
            <p:nvPr/>
          </p:nvSpPr>
          <p:spPr>
            <a:xfrm>
              <a:off x="673775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0" name="Google Shape;2960;p4"/>
            <p:cNvSpPr/>
            <p:nvPr/>
          </p:nvSpPr>
          <p:spPr>
            <a:xfrm>
              <a:off x="71520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1" name="Google Shape;2961;p4"/>
            <p:cNvSpPr/>
            <p:nvPr/>
          </p:nvSpPr>
          <p:spPr>
            <a:xfrm>
              <a:off x="753300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2" name="Google Shape;2962;p4"/>
            <p:cNvSpPr/>
            <p:nvPr/>
          </p:nvSpPr>
          <p:spPr>
            <a:xfrm>
              <a:off x="79470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3" name="Google Shape;2963;p4"/>
            <p:cNvSpPr/>
            <p:nvPr/>
          </p:nvSpPr>
          <p:spPr>
            <a:xfrm>
              <a:off x="832825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4" name="Google Shape;2964;p4"/>
            <p:cNvSpPr/>
            <p:nvPr/>
          </p:nvSpPr>
          <p:spPr>
            <a:xfrm>
              <a:off x="872575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5" name="Google Shape;2965;p4"/>
            <p:cNvSpPr/>
            <p:nvPr/>
          </p:nvSpPr>
          <p:spPr>
            <a:xfrm>
              <a:off x="91395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6" name="Google Shape;2966;p4"/>
            <p:cNvSpPr/>
            <p:nvPr/>
          </p:nvSpPr>
          <p:spPr>
            <a:xfrm>
              <a:off x="95370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7" name="Google Shape;2967;p4"/>
            <p:cNvSpPr/>
            <p:nvPr/>
          </p:nvSpPr>
          <p:spPr>
            <a:xfrm>
              <a:off x="99345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8" name="Google Shape;2968;p4"/>
            <p:cNvSpPr/>
            <p:nvPr/>
          </p:nvSpPr>
          <p:spPr>
            <a:xfrm>
              <a:off x="10332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9" name="Google Shape;2969;p4"/>
            <p:cNvSpPr/>
            <p:nvPr/>
          </p:nvSpPr>
          <p:spPr>
            <a:xfrm>
              <a:off x="107297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0" name="Google Shape;2970;p4"/>
            <p:cNvSpPr/>
            <p:nvPr/>
          </p:nvSpPr>
          <p:spPr>
            <a:xfrm>
              <a:off x="11127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1" name="Google Shape;2971;p4"/>
            <p:cNvSpPr/>
            <p:nvPr/>
          </p:nvSpPr>
          <p:spPr>
            <a:xfrm>
              <a:off x="1152500" y="13116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2" name="Google Shape;2972;p4"/>
            <p:cNvSpPr/>
            <p:nvPr/>
          </p:nvSpPr>
          <p:spPr>
            <a:xfrm>
              <a:off x="1192275" y="13116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3" name="Google Shape;2973;p4"/>
            <p:cNvSpPr/>
            <p:nvPr/>
          </p:nvSpPr>
          <p:spPr>
            <a:xfrm>
              <a:off x="1232025" y="13116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4" name="Google Shape;2974;p4"/>
            <p:cNvSpPr/>
            <p:nvPr/>
          </p:nvSpPr>
          <p:spPr>
            <a:xfrm>
              <a:off x="276225" y="12775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5" name="Google Shape;2975;p4"/>
            <p:cNvSpPr/>
            <p:nvPr/>
          </p:nvSpPr>
          <p:spPr>
            <a:xfrm>
              <a:off x="3176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6" name="Google Shape;2976;p4"/>
            <p:cNvSpPr/>
            <p:nvPr/>
          </p:nvSpPr>
          <p:spPr>
            <a:xfrm>
              <a:off x="355750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7" name="Google Shape;2977;p4"/>
            <p:cNvSpPr/>
            <p:nvPr/>
          </p:nvSpPr>
          <p:spPr>
            <a:xfrm>
              <a:off x="3971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8" name="Google Shape;2978;p4"/>
            <p:cNvSpPr/>
            <p:nvPr/>
          </p:nvSpPr>
          <p:spPr>
            <a:xfrm>
              <a:off x="435250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9" name="Google Shape;2979;p4"/>
            <p:cNvSpPr/>
            <p:nvPr/>
          </p:nvSpPr>
          <p:spPr>
            <a:xfrm>
              <a:off x="475000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0" name="Google Shape;2980;p4"/>
            <p:cNvSpPr/>
            <p:nvPr/>
          </p:nvSpPr>
          <p:spPr>
            <a:xfrm>
              <a:off x="516425" y="12775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1" name="Google Shape;2981;p4"/>
            <p:cNvSpPr/>
            <p:nvPr/>
          </p:nvSpPr>
          <p:spPr>
            <a:xfrm>
              <a:off x="554500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2" name="Google Shape;2982;p4"/>
            <p:cNvSpPr/>
            <p:nvPr/>
          </p:nvSpPr>
          <p:spPr>
            <a:xfrm>
              <a:off x="595925" y="12775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3" name="Google Shape;2983;p4"/>
            <p:cNvSpPr/>
            <p:nvPr/>
          </p:nvSpPr>
          <p:spPr>
            <a:xfrm>
              <a:off x="634025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4" name="Google Shape;2984;p4"/>
            <p:cNvSpPr/>
            <p:nvPr/>
          </p:nvSpPr>
          <p:spPr>
            <a:xfrm>
              <a:off x="673775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5" name="Google Shape;2985;p4"/>
            <p:cNvSpPr/>
            <p:nvPr/>
          </p:nvSpPr>
          <p:spPr>
            <a:xfrm>
              <a:off x="71520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6" name="Google Shape;2986;p4"/>
            <p:cNvSpPr/>
            <p:nvPr/>
          </p:nvSpPr>
          <p:spPr>
            <a:xfrm>
              <a:off x="753300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7" name="Google Shape;2987;p4"/>
            <p:cNvSpPr/>
            <p:nvPr/>
          </p:nvSpPr>
          <p:spPr>
            <a:xfrm>
              <a:off x="79470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8" name="Google Shape;2988;p4"/>
            <p:cNvSpPr/>
            <p:nvPr/>
          </p:nvSpPr>
          <p:spPr>
            <a:xfrm>
              <a:off x="832825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9" name="Google Shape;2989;p4"/>
            <p:cNvSpPr/>
            <p:nvPr/>
          </p:nvSpPr>
          <p:spPr>
            <a:xfrm>
              <a:off x="872575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0" name="Google Shape;2990;p4"/>
            <p:cNvSpPr/>
            <p:nvPr/>
          </p:nvSpPr>
          <p:spPr>
            <a:xfrm>
              <a:off x="91395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1" name="Google Shape;2991;p4"/>
            <p:cNvSpPr/>
            <p:nvPr/>
          </p:nvSpPr>
          <p:spPr>
            <a:xfrm>
              <a:off x="95370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2" name="Google Shape;2992;p4"/>
            <p:cNvSpPr/>
            <p:nvPr/>
          </p:nvSpPr>
          <p:spPr>
            <a:xfrm>
              <a:off x="99345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3" name="Google Shape;2993;p4"/>
            <p:cNvSpPr/>
            <p:nvPr/>
          </p:nvSpPr>
          <p:spPr>
            <a:xfrm>
              <a:off x="10332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4" name="Google Shape;2994;p4"/>
            <p:cNvSpPr/>
            <p:nvPr/>
          </p:nvSpPr>
          <p:spPr>
            <a:xfrm>
              <a:off x="107297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5" name="Google Shape;2995;p4"/>
            <p:cNvSpPr/>
            <p:nvPr/>
          </p:nvSpPr>
          <p:spPr>
            <a:xfrm>
              <a:off x="11127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6" name="Google Shape;2996;p4"/>
            <p:cNvSpPr/>
            <p:nvPr/>
          </p:nvSpPr>
          <p:spPr>
            <a:xfrm>
              <a:off x="1152500" y="12775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7" name="Google Shape;2997;p4"/>
            <p:cNvSpPr/>
            <p:nvPr/>
          </p:nvSpPr>
          <p:spPr>
            <a:xfrm>
              <a:off x="1192275" y="12775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8" name="Google Shape;2998;p4"/>
            <p:cNvSpPr/>
            <p:nvPr/>
          </p:nvSpPr>
          <p:spPr>
            <a:xfrm>
              <a:off x="1232025" y="12775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9" name="Google Shape;2999;p4"/>
            <p:cNvSpPr/>
            <p:nvPr/>
          </p:nvSpPr>
          <p:spPr>
            <a:xfrm>
              <a:off x="276225" y="1243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0" name="Google Shape;3000;p4"/>
            <p:cNvSpPr/>
            <p:nvPr/>
          </p:nvSpPr>
          <p:spPr>
            <a:xfrm>
              <a:off x="3176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1" name="Google Shape;3001;p4"/>
            <p:cNvSpPr/>
            <p:nvPr/>
          </p:nvSpPr>
          <p:spPr>
            <a:xfrm>
              <a:off x="355750" y="1243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2" name="Google Shape;3002;p4"/>
            <p:cNvSpPr/>
            <p:nvPr/>
          </p:nvSpPr>
          <p:spPr>
            <a:xfrm>
              <a:off x="3971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3" name="Google Shape;3003;p4"/>
            <p:cNvSpPr/>
            <p:nvPr/>
          </p:nvSpPr>
          <p:spPr>
            <a:xfrm>
              <a:off x="435250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4" name="Google Shape;3004;p4"/>
            <p:cNvSpPr/>
            <p:nvPr/>
          </p:nvSpPr>
          <p:spPr>
            <a:xfrm>
              <a:off x="475000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5" name="Google Shape;3005;p4"/>
            <p:cNvSpPr/>
            <p:nvPr/>
          </p:nvSpPr>
          <p:spPr>
            <a:xfrm>
              <a:off x="516425" y="12434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6" name="Google Shape;3006;p4"/>
            <p:cNvSpPr/>
            <p:nvPr/>
          </p:nvSpPr>
          <p:spPr>
            <a:xfrm>
              <a:off x="554500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7" name="Google Shape;3007;p4"/>
            <p:cNvSpPr/>
            <p:nvPr/>
          </p:nvSpPr>
          <p:spPr>
            <a:xfrm>
              <a:off x="595925" y="12434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8" name="Google Shape;3008;p4"/>
            <p:cNvSpPr/>
            <p:nvPr/>
          </p:nvSpPr>
          <p:spPr>
            <a:xfrm>
              <a:off x="634025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9" name="Google Shape;3009;p4"/>
            <p:cNvSpPr/>
            <p:nvPr/>
          </p:nvSpPr>
          <p:spPr>
            <a:xfrm>
              <a:off x="673775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0" name="Google Shape;3010;p4"/>
            <p:cNvSpPr/>
            <p:nvPr/>
          </p:nvSpPr>
          <p:spPr>
            <a:xfrm>
              <a:off x="71520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1" name="Google Shape;3011;p4"/>
            <p:cNvSpPr/>
            <p:nvPr/>
          </p:nvSpPr>
          <p:spPr>
            <a:xfrm>
              <a:off x="753300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2" name="Google Shape;3012;p4"/>
            <p:cNvSpPr/>
            <p:nvPr/>
          </p:nvSpPr>
          <p:spPr>
            <a:xfrm>
              <a:off x="79470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3" name="Google Shape;3013;p4"/>
            <p:cNvSpPr/>
            <p:nvPr/>
          </p:nvSpPr>
          <p:spPr>
            <a:xfrm>
              <a:off x="832825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4" name="Google Shape;3014;p4"/>
            <p:cNvSpPr/>
            <p:nvPr/>
          </p:nvSpPr>
          <p:spPr>
            <a:xfrm>
              <a:off x="872575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5" name="Google Shape;3015;p4"/>
            <p:cNvSpPr/>
            <p:nvPr/>
          </p:nvSpPr>
          <p:spPr>
            <a:xfrm>
              <a:off x="91395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6" name="Google Shape;3016;p4"/>
            <p:cNvSpPr/>
            <p:nvPr/>
          </p:nvSpPr>
          <p:spPr>
            <a:xfrm>
              <a:off x="95370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7" name="Google Shape;3017;p4"/>
            <p:cNvSpPr/>
            <p:nvPr/>
          </p:nvSpPr>
          <p:spPr>
            <a:xfrm>
              <a:off x="99345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8" name="Google Shape;3018;p4"/>
            <p:cNvSpPr/>
            <p:nvPr/>
          </p:nvSpPr>
          <p:spPr>
            <a:xfrm>
              <a:off x="10332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9" name="Google Shape;3019;p4"/>
            <p:cNvSpPr/>
            <p:nvPr/>
          </p:nvSpPr>
          <p:spPr>
            <a:xfrm>
              <a:off x="107297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0" name="Google Shape;3020;p4"/>
            <p:cNvSpPr/>
            <p:nvPr/>
          </p:nvSpPr>
          <p:spPr>
            <a:xfrm>
              <a:off x="11127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1" name="Google Shape;3021;p4"/>
            <p:cNvSpPr/>
            <p:nvPr/>
          </p:nvSpPr>
          <p:spPr>
            <a:xfrm>
              <a:off x="1152500" y="12434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2" name="Google Shape;3022;p4"/>
            <p:cNvSpPr/>
            <p:nvPr/>
          </p:nvSpPr>
          <p:spPr>
            <a:xfrm>
              <a:off x="1192275" y="12434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3" name="Google Shape;3023;p4"/>
            <p:cNvSpPr/>
            <p:nvPr/>
          </p:nvSpPr>
          <p:spPr>
            <a:xfrm>
              <a:off x="1232025" y="12434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4" name="Google Shape;3024;p4"/>
            <p:cNvSpPr/>
            <p:nvPr/>
          </p:nvSpPr>
          <p:spPr>
            <a:xfrm>
              <a:off x="276225" y="1209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5" name="Google Shape;3025;p4"/>
            <p:cNvSpPr/>
            <p:nvPr/>
          </p:nvSpPr>
          <p:spPr>
            <a:xfrm>
              <a:off x="3176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6" name="Google Shape;3026;p4"/>
            <p:cNvSpPr/>
            <p:nvPr/>
          </p:nvSpPr>
          <p:spPr>
            <a:xfrm>
              <a:off x="355750" y="1209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7" name="Google Shape;3027;p4"/>
            <p:cNvSpPr/>
            <p:nvPr/>
          </p:nvSpPr>
          <p:spPr>
            <a:xfrm>
              <a:off x="3971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8" name="Google Shape;3028;p4"/>
            <p:cNvSpPr/>
            <p:nvPr/>
          </p:nvSpPr>
          <p:spPr>
            <a:xfrm>
              <a:off x="435250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9" name="Google Shape;3029;p4"/>
            <p:cNvSpPr/>
            <p:nvPr/>
          </p:nvSpPr>
          <p:spPr>
            <a:xfrm>
              <a:off x="475000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0" name="Google Shape;3030;p4"/>
            <p:cNvSpPr/>
            <p:nvPr/>
          </p:nvSpPr>
          <p:spPr>
            <a:xfrm>
              <a:off x="516425" y="12094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1" name="Google Shape;3031;p4"/>
            <p:cNvSpPr/>
            <p:nvPr/>
          </p:nvSpPr>
          <p:spPr>
            <a:xfrm>
              <a:off x="554500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2" name="Google Shape;3032;p4"/>
            <p:cNvSpPr/>
            <p:nvPr/>
          </p:nvSpPr>
          <p:spPr>
            <a:xfrm>
              <a:off x="595925" y="1209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3" name="Google Shape;3033;p4"/>
            <p:cNvSpPr/>
            <p:nvPr/>
          </p:nvSpPr>
          <p:spPr>
            <a:xfrm>
              <a:off x="634025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4" name="Google Shape;3034;p4"/>
            <p:cNvSpPr/>
            <p:nvPr/>
          </p:nvSpPr>
          <p:spPr>
            <a:xfrm>
              <a:off x="673775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5" name="Google Shape;3035;p4"/>
            <p:cNvSpPr/>
            <p:nvPr/>
          </p:nvSpPr>
          <p:spPr>
            <a:xfrm>
              <a:off x="71520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6" name="Google Shape;3036;p4"/>
            <p:cNvSpPr/>
            <p:nvPr/>
          </p:nvSpPr>
          <p:spPr>
            <a:xfrm>
              <a:off x="753300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7" name="Google Shape;3037;p4"/>
            <p:cNvSpPr/>
            <p:nvPr/>
          </p:nvSpPr>
          <p:spPr>
            <a:xfrm>
              <a:off x="79470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8" name="Google Shape;3038;p4"/>
            <p:cNvSpPr/>
            <p:nvPr/>
          </p:nvSpPr>
          <p:spPr>
            <a:xfrm>
              <a:off x="832825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9" name="Google Shape;3039;p4"/>
            <p:cNvSpPr/>
            <p:nvPr/>
          </p:nvSpPr>
          <p:spPr>
            <a:xfrm>
              <a:off x="872575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0" name="Google Shape;3040;p4"/>
            <p:cNvSpPr/>
            <p:nvPr/>
          </p:nvSpPr>
          <p:spPr>
            <a:xfrm>
              <a:off x="91395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1" name="Google Shape;3041;p4"/>
            <p:cNvSpPr/>
            <p:nvPr/>
          </p:nvSpPr>
          <p:spPr>
            <a:xfrm>
              <a:off x="95370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2" name="Google Shape;3042;p4"/>
            <p:cNvSpPr/>
            <p:nvPr/>
          </p:nvSpPr>
          <p:spPr>
            <a:xfrm>
              <a:off x="99345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3" name="Google Shape;3043;p4"/>
            <p:cNvSpPr/>
            <p:nvPr/>
          </p:nvSpPr>
          <p:spPr>
            <a:xfrm>
              <a:off x="10332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4" name="Google Shape;3044;p4"/>
            <p:cNvSpPr/>
            <p:nvPr/>
          </p:nvSpPr>
          <p:spPr>
            <a:xfrm>
              <a:off x="107297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5" name="Google Shape;3045;p4"/>
            <p:cNvSpPr/>
            <p:nvPr/>
          </p:nvSpPr>
          <p:spPr>
            <a:xfrm>
              <a:off x="11127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6" name="Google Shape;3046;p4"/>
            <p:cNvSpPr/>
            <p:nvPr/>
          </p:nvSpPr>
          <p:spPr>
            <a:xfrm>
              <a:off x="1152500" y="1209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7" name="Google Shape;3047;p4"/>
            <p:cNvSpPr/>
            <p:nvPr/>
          </p:nvSpPr>
          <p:spPr>
            <a:xfrm>
              <a:off x="1192275" y="12094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8" name="Google Shape;3048;p4"/>
            <p:cNvSpPr/>
            <p:nvPr/>
          </p:nvSpPr>
          <p:spPr>
            <a:xfrm>
              <a:off x="1232025" y="12094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9" name="Google Shape;3049;p4"/>
            <p:cNvSpPr/>
            <p:nvPr/>
          </p:nvSpPr>
          <p:spPr>
            <a:xfrm>
              <a:off x="276225" y="11753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0" name="Google Shape;3050;p4"/>
            <p:cNvSpPr/>
            <p:nvPr/>
          </p:nvSpPr>
          <p:spPr>
            <a:xfrm>
              <a:off x="3176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1" name="Google Shape;3051;p4"/>
            <p:cNvSpPr/>
            <p:nvPr/>
          </p:nvSpPr>
          <p:spPr>
            <a:xfrm>
              <a:off x="355750" y="117530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2" name="Google Shape;3052;p4"/>
            <p:cNvSpPr/>
            <p:nvPr/>
          </p:nvSpPr>
          <p:spPr>
            <a:xfrm>
              <a:off x="3971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3" name="Google Shape;3053;p4"/>
            <p:cNvSpPr/>
            <p:nvPr/>
          </p:nvSpPr>
          <p:spPr>
            <a:xfrm>
              <a:off x="435250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4" name="Google Shape;3054;p4"/>
            <p:cNvSpPr/>
            <p:nvPr/>
          </p:nvSpPr>
          <p:spPr>
            <a:xfrm>
              <a:off x="475025" y="117530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5" name="Google Shape;3055;p4"/>
            <p:cNvSpPr/>
            <p:nvPr/>
          </p:nvSpPr>
          <p:spPr>
            <a:xfrm>
              <a:off x="516425" y="1175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6" name="Google Shape;3056;p4"/>
            <p:cNvSpPr/>
            <p:nvPr/>
          </p:nvSpPr>
          <p:spPr>
            <a:xfrm>
              <a:off x="554525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7" name="Google Shape;3057;p4"/>
            <p:cNvSpPr/>
            <p:nvPr/>
          </p:nvSpPr>
          <p:spPr>
            <a:xfrm>
              <a:off x="595925" y="11753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8" name="Google Shape;3058;p4"/>
            <p:cNvSpPr/>
            <p:nvPr/>
          </p:nvSpPr>
          <p:spPr>
            <a:xfrm>
              <a:off x="634025" y="11753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9" name="Google Shape;3059;p4"/>
            <p:cNvSpPr/>
            <p:nvPr/>
          </p:nvSpPr>
          <p:spPr>
            <a:xfrm>
              <a:off x="673775" y="11753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0" name="Google Shape;3060;p4"/>
            <p:cNvSpPr/>
            <p:nvPr/>
          </p:nvSpPr>
          <p:spPr>
            <a:xfrm>
              <a:off x="71520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1" name="Google Shape;3061;p4"/>
            <p:cNvSpPr/>
            <p:nvPr/>
          </p:nvSpPr>
          <p:spPr>
            <a:xfrm>
              <a:off x="753300" y="11753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2" name="Google Shape;3062;p4"/>
            <p:cNvSpPr/>
            <p:nvPr/>
          </p:nvSpPr>
          <p:spPr>
            <a:xfrm>
              <a:off x="79470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3" name="Google Shape;3063;p4"/>
            <p:cNvSpPr/>
            <p:nvPr/>
          </p:nvSpPr>
          <p:spPr>
            <a:xfrm>
              <a:off x="832825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4" name="Google Shape;3064;p4"/>
            <p:cNvSpPr/>
            <p:nvPr/>
          </p:nvSpPr>
          <p:spPr>
            <a:xfrm>
              <a:off x="872575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5" name="Google Shape;3065;p4"/>
            <p:cNvSpPr/>
            <p:nvPr/>
          </p:nvSpPr>
          <p:spPr>
            <a:xfrm>
              <a:off x="91395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6" name="Google Shape;3066;p4"/>
            <p:cNvSpPr/>
            <p:nvPr/>
          </p:nvSpPr>
          <p:spPr>
            <a:xfrm>
              <a:off x="95370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7" name="Google Shape;3067;p4"/>
            <p:cNvSpPr/>
            <p:nvPr/>
          </p:nvSpPr>
          <p:spPr>
            <a:xfrm>
              <a:off x="99345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8" name="Google Shape;3068;p4"/>
            <p:cNvSpPr/>
            <p:nvPr/>
          </p:nvSpPr>
          <p:spPr>
            <a:xfrm>
              <a:off x="10332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9" name="Google Shape;3069;p4"/>
            <p:cNvSpPr/>
            <p:nvPr/>
          </p:nvSpPr>
          <p:spPr>
            <a:xfrm>
              <a:off x="107297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0" name="Google Shape;3070;p4"/>
            <p:cNvSpPr/>
            <p:nvPr/>
          </p:nvSpPr>
          <p:spPr>
            <a:xfrm>
              <a:off x="11127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1" name="Google Shape;3071;p4"/>
            <p:cNvSpPr/>
            <p:nvPr/>
          </p:nvSpPr>
          <p:spPr>
            <a:xfrm>
              <a:off x="1152500" y="11753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2" name="Google Shape;3072;p4"/>
            <p:cNvSpPr/>
            <p:nvPr/>
          </p:nvSpPr>
          <p:spPr>
            <a:xfrm>
              <a:off x="1192275" y="1175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3" name="Google Shape;3073;p4"/>
            <p:cNvSpPr/>
            <p:nvPr/>
          </p:nvSpPr>
          <p:spPr>
            <a:xfrm>
              <a:off x="1232025" y="1175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4" name="Google Shape;3074;p4"/>
            <p:cNvSpPr/>
            <p:nvPr/>
          </p:nvSpPr>
          <p:spPr>
            <a:xfrm>
              <a:off x="236475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5" name="Google Shape;3075;p4"/>
            <p:cNvSpPr/>
            <p:nvPr/>
          </p:nvSpPr>
          <p:spPr>
            <a:xfrm>
              <a:off x="276225" y="11412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6" name="Google Shape;3076;p4"/>
            <p:cNvSpPr/>
            <p:nvPr/>
          </p:nvSpPr>
          <p:spPr>
            <a:xfrm>
              <a:off x="3176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7" name="Google Shape;3077;p4"/>
            <p:cNvSpPr/>
            <p:nvPr/>
          </p:nvSpPr>
          <p:spPr>
            <a:xfrm>
              <a:off x="355750" y="114120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8" name="Google Shape;3078;p4"/>
            <p:cNvSpPr/>
            <p:nvPr/>
          </p:nvSpPr>
          <p:spPr>
            <a:xfrm>
              <a:off x="3971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9" name="Google Shape;3079;p4"/>
            <p:cNvSpPr/>
            <p:nvPr/>
          </p:nvSpPr>
          <p:spPr>
            <a:xfrm>
              <a:off x="435250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0" name="Google Shape;3080;p4"/>
            <p:cNvSpPr/>
            <p:nvPr/>
          </p:nvSpPr>
          <p:spPr>
            <a:xfrm>
              <a:off x="475000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1" name="Google Shape;3081;p4"/>
            <p:cNvSpPr/>
            <p:nvPr/>
          </p:nvSpPr>
          <p:spPr>
            <a:xfrm>
              <a:off x="516425" y="11412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2" name="Google Shape;3082;p4"/>
            <p:cNvSpPr/>
            <p:nvPr/>
          </p:nvSpPr>
          <p:spPr>
            <a:xfrm>
              <a:off x="554500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3" name="Google Shape;3083;p4"/>
            <p:cNvSpPr/>
            <p:nvPr/>
          </p:nvSpPr>
          <p:spPr>
            <a:xfrm>
              <a:off x="595925" y="11412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4" name="Google Shape;3084;p4"/>
            <p:cNvSpPr/>
            <p:nvPr/>
          </p:nvSpPr>
          <p:spPr>
            <a:xfrm>
              <a:off x="634025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5" name="Google Shape;3085;p4"/>
            <p:cNvSpPr/>
            <p:nvPr/>
          </p:nvSpPr>
          <p:spPr>
            <a:xfrm>
              <a:off x="673775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6" name="Google Shape;3086;p4"/>
            <p:cNvSpPr/>
            <p:nvPr/>
          </p:nvSpPr>
          <p:spPr>
            <a:xfrm>
              <a:off x="71520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7" name="Google Shape;3087;p4"/>
            <p:cNvSpPr/>
            <p:nvPr/>
          </p:nvSpPr>
          <p:spPr>
            <a:xfrm>
              <a:off x="753300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8" name="Google Shape;3088;p4"/>
            <p:cNvSpPr/>
            <p:nvPr/>
          </p:nvSpPr>
          <p:spPr>
            <a:xfrm>
              <a:off x="79470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9" name="Google Shape;3089;p4"/>
            <p:cNvSpPr/>
            <p:nvPr/>
          </p:nvSpPr>
          <p:spPr>
            <a:xfrm>
              <a:off x="832825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0" name="Google Shape;3090;p4"/>
            <p:cNvSpPr/>
            <p:nvPr/>
          </p:nvSpPr>
          <p:spPr>
            <a:xfrm>
              <a:off x="872575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1" name="Google Shape;3091;p4"/>
            <p:cNvSpPr/>
            <p:nvPr/>
          </p:nvSpPr>
          <p:spPr>
            <a:xfrm>
              <a:off x="91395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2" name="Google Shape;3092;p4"/>
            <p:cNvSpPr/>
            <p:nvPr/>
          </p:nvSpPr>
          <p:spPr>
            <a:xfrm>
              <a:off x="95370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3" name="Google Shape;3093;p4"/>
            <p:cNvSpPr/>
            <p:nvPr/>
          </p:nvSpPr>
          <p:spPr>
            <a:xfrm>
              <a:off x="99345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4" name="Google Shape;3094;p4"/>
            <p:cNvSpPr/>
            <p:nvPr/>
          </p:nvSpPr>
          <p:spPr>
            <a:xfrm>
              <a:off x="10332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5" name="Google Shape;3095;p4"/>
            <p:cNvSpPr/>
            <p:nvPr/>
          </p:nvSpPr>
          <p:spPr>
            <a:xfrm>
              <a:off x="107297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6" name="Google Shape;3096;p4"/>
            <p:cNvSpPr/>
            <p:nvPr/>
          </p:nvSpPr>
          <p:spPr>
            <a:xfrm>
              <a:off x="11127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7" name="Google Shape;3097;p4"/>
            <p:cNvSpPr/>
            <p:nvPr/>
          </p:nvSpPr>
          <p:spPr>
            <a:xfrm>
              <a:off x="1152500" y="11412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8" name="Google Shape;3098;p4"/>
            <p:cNvSpPr/>
            <p:nvPr/>
          </p:nvSpPr>
          <p:spPr>
            <a:xfrm>
              <a:off x="1192275" y="11412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9" name="Google Shape;3099;p4"/>
            <p:cNvSpPr/>
            <p:nvPr/>
          </p:nvSpPr>
          <p:spPr>
            <a:xfrm>
              <a:off x="1232025" y="11412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0" name="Google Shape;3100;p4"/>
            <p:cNvSpPr/>
            <p:nvPr/>
          </p:nvSpPr>
          <p:spPr>
            <a:xfrm>
              <a:off x="23647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1" name="Google Shape;3101;p4"/>
            <p:cNvSpPr/>
            <p:nvPr/>
          </p:nvSpPr>
          <p:spPr>
            <a:xfrm>
              <a:off x="27622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2" name="Google Shape;3102;p4"/>
            <p:cNvSpPr/>
            <p:nvPr/>
          </p:nvSpPr>
          <p:spPr>
            <a:xfrm>
              <a:off x="3176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3" name="Google Shape;3103;p4"/>
            <p:cNvSpPr/>
            <p:nvPr/>
          </p:nvSpPr>
          <p:spPr>
            <a:xfrm>
              <a:off x="355750" y="1107075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4" name="Google Shape;3104;p4"/>
            <p:cNvSpPr/>
            <p:nvPr/>
          </p:nvSpPr>
          <p:spPr>
            <a:xfrm>
              <a:off x="3971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5" name="Google Shape;3105;p4"/>
            <p:cNvSpPr/>
            <p:nvPr/>
          </p:nvSpPr>
          <p:spPr>
            <a:xfrm>
              <a:off x="435250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6" name="Google Shape;3106;p4"/>
            <p:cNvSpPr/>
            <p:nvPr/>
          </p:nvSpPr>
          <p:spPr>
            <a:xfrm>
              <a:off x="475000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7" name="Google Shape;3107;p4"/>
            <p:cNvSpPr/>
            <p:nvPr/>
          </p:nvSpPr>
          <p:spPr>
            <a:xfrm>
              <a:off x="516425" y="11070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8" name="Google Shape;3108;p4"/>
            <p:cNvSpPr/>
            <p:nvPr/>
          </p:nvSpPr>
          <p:spPr>
            <a:xfrm>
              <a:off x="554500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9" name="Google Shape;3109;p4"/>
            <p:cNvSpPr/>
            <p:nvPr/>
          </p:nvSpPr>
          <p:spPr>
            <a:xfrm>
              <a:off x="595925" y="11070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0" name="Google Shape;3110;p4"/>
            <p:cNvSpPr/>
            <p:nvPr/>
          </p:nvSpPr>
          <p:spPr>
            <a:xfrm>
              <a:off x="63402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1" name="Google Shape;3111;p4"/>
            <p:cNvSpPr/>
            <p:nvPr/>
          </p:nvSpPr>
          <p:spPr>
            <a:xfrm>
              <a:off x="67377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2" name="Google Shape;3112;p4"/>
            <p:cNvSpPr/>
            <p:nvPr/>
          </p:nvSpPr>
          <p:spPr>
            <a:xfrm>
              <a:off x="71520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3" name="Google Shape;3113;p4"/>
            <p:cNvSpPr/>
            <p:nvPr/>
          </p:nvSpPr>
          <p:spPr>
            <a:xfrm>
              <a:off x="753300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4" name="Google Shape;3114;p4"/>
            <p:cNvSpPr/>
            <p:nvPr/>
          </p:nvSpPr>
          <p:spPr>
            <a:xfrm>
              <a:off x="79470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5" name="Google Shape;3115;p4"/>
            <p:cNvSpPr/>
            <p:nvPr/>
          </p:nvSpPr>
          <p:spPr>
            <a:xfrm>
              <a:off x="832825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6" name="Google Shape;3116;p4"/>
            <p:cNvSpPr/>
            <p:nvPr/>
          </p:nvSpPr>
          <p:spPr>
            <a:xfrm>
              <a:off x="872575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7" name="Google Shape;3117;p4"/>
            <p:cNvSpPr/>
            <p:nvPr/>
          </p:nvSpPr>
          <p:spPr>
            <a:xfrm>
              <a:off x="91395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8" name="Google Shape;3118;p4"/>
            <p:cNvSpPr/>
            <p:nvPr/>
          </p:nvSpPr>
          <p:spPr>
            <a:xfrm>
              <a:off x="95370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9" name="Google Shape;3119;p4"/>
            <p:cNvSpPr/>
            <p:nvPr/>
          </p:nvSpPr>
          <p:spPr>
            <a:xfrm>
              <a:off x="99345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0" name="Google Shape;3120;p4"/>
            <p:cNvSpPr/>
            <p:nvPr/>
          </p:nvSpPr>
          <p:spPr>
            <a:xfrm>
              <a:off x="10332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1" name="Google Shape;3121;p4"/>
            <p:cNvSpPr/>
            <p:nvPr/>
          </p:nvSpPr>
          <p:spPr>
            <a:xfrm>
              <a:off x="107297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2" name="Google Shape;3122;p4"/>
            <p:cNvSpPr/>
            <p:nvPr/>
          </p:nvSpPr>
          <p:spPr>
            <a:xfrm>
              <a:off x="11127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3" name="Google Shape;3123;p4"/>
            <p:cNvSpPr/>
            <p:nvPr/>
          </p:nvSpPr>
          <p:spPr>
            <a:xfrm>
              <a:off x="1152500" y="11070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4" name="Google Shape;3124;p4"/>
            <p:cNvSpPr/>
            <p:nvPr/>
          </p:nvSpPr>
          <p:spPr>
            <a:xfrm>
              <a:off x="1192275" y="11070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5" name="Google Shape;3125;p4"/>
            <p:cNvSpPr/>
            <p:nvPr/>
          </p:nvSpPr>
          <p:spPr>
            <a:xfrm>
              <a:off x="1232025" y="11070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6" name="Google Shape;3126;p4"/>
            <p:cNvSpPr/>
            <p:nvPr/>
          </p:nvSpPr>
          <p:spPr>
            <a:xfrm>
              <a:off x="23647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7" name="Google Shape;3127;p4"/>
            <p:cNvSpPr/>
            <p:nvPr/>
          </p:nvSpPr>
          <p:spPr>
            <a:xfrm>
              <a:off x="27622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8" name="Google Shape;3128;p4"/>
            <p:cNvSpPr/>
            <p:nvPr/>
          </p:nvSpPr>
          <p:spPr>
            <a:xfrm>
              <a:off x="3176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9" name="Google Shape;3129;p4"/>
            <p:cNvSpPr/>
            <p:nvPr/>
          </p:nvSpPr>
          <p:spPr>
            <a:xfrm>
              <a:off x="355750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0" name="Google Shape;3130;p4"/>
            <p:cNvSpPr/>
            <p:nvPr/>
          </p:nvSpPr>
          <p:spPr>
            <a:xfrm>
              <a:off x="3971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1" name="Google Shape;3131;p4"/>
            <p:cNvSpPr/>
            <p:nvPr/>
          </p:nvSpPr>
          <p:spPr>
            <a:xfrm>
              <a:off x="435250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2" name="Google Shape;3132;p4"/>
            <p:cNvSpPr/>
            <p:nvPr/>
          </p:nvSpPr>
          <p:spPr>
            <a:xfrm>
              <a:off x="475000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3" name="Google Shape;3133;p4"/>
            <p:cNvSpPr/>
            <p:nvPr/>
          </p:nvSpPr>
          <p:spPr>
            <a:xfrm>
              <a:off x="516425" y="10729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4" name="Google Shape;3134;p4"/>
            <p:cNvSpPr/>
            <p:nvPr/>
          </p:nvSpPr>
          <p:spPr>
            <a:xfrm>
              <a:off x="554500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5" name="Google Shape;3135;p4"/>
            <p:cNvSpPr/>
            <p:nvPr/>
          </p:nvSpPr>
          <p:spPr>
            <a:xfrm>
              <a:off x="595925" y="10729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6" name="Google Shape;3136;p4"/>
            <p:cNvSpPr/>
            <p:nvPr/>
          </p:nvSpPr>
          <p:spPr>
            <a:xfrm>
              <a:off x="63402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7" name="Google Shape;3137;p4"/>
            <p:cNvSpPr/>
            <p:nvPr/>
          </p:nvSpPr>
          <p:spPr>
            <a:xfrm>
              <a:off x="67377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8" name="Google Shape;3138;p4"/>
            <p:cNvSpPr/>
            <p:nvPr/>
          </p:nvSpPr>
          <p:spPr>
            <a:xfrm>
              <a:off x="71520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9" name="Google Shape;3139;p4"/>
            <p:cNvSpPr/>
            <p:nvPr/>
          </p:nvSpPr>
          <p:spPr>
            <a:xfrm>
              <a:off x="753300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0" name="Google Shape;3140;p4"/>
            <p:cNvSpPr/>
            <p:nvPr/>
          </p:nvSpPr>
          <p:spPr>
            <a:xfrm>
              <a:off x="79470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1" name="Google Shape;3141;p4"/>
            <p:cNvSpPr/>
            <p:nvPr/>
          </p:nvSpPr>
          <p:spPr>
            <a:xfrm>
              <a:off x="832825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2" name="Google Shape;3142;p4"/>
            <p:cNvSpPr/>
            <p:nvPr/>
          </p:nvSpPr>
          <p:spPr>
            <a:xfrm>
              <a:off x="872575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3" name="Google Shape;3143;p4"/>
            <p:cNvSpPr/>
            <p:nvPr/>
          </p:nvSpPr>
          <p:spPr>
            <a:xfrm>
              <a:off x="91395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4" name="Google Shape;3144;p4"/>
            <p:cNvSpPr/>
            <p:nvPr/>
          </p:nvSpPr>
          <p:spPr>
            <a:xfrm>
              <a:off x="95370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5" name="Google Shape;3145;p4"/>
            <p:cNvSpPr/>
            <p:nvPr/>
          </p:nvSpPr>
          <p:spPr>
            <a:xfrm>
              <a:off x="99345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6" name="Google Shape;3146;p4"/>
            <p:cNvSpPr/>
            <p:nvPr/>
          </p:nvSpPr>
          <p:spPr>
            <a:xfrm>
              <a:off x="10332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7" name="Google Shape;3147;p4"/>
            <p:cNvSpPr/>
            <p:nvPr/>
          </p:nvSpPr>
          <p:spPr>
            <a:xfrm>
              <a:off x="107297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8" name="Google Shape;3148;p4"/>
            <p:cNvSpPr/>
            <p:nvPr/>
          </p:nvSpPr>
          <p:spPr>
            <a:xfrm>
              <a:off x="11127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9" name="Google Shape;3149;p4"/>
            <p:cNvSpPr/>
            <p:nvPr/>
          </p:nvSpPr>
          <p:spPr>
            <a:xfrm>
              <a:off x="1152500" y="10729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0" name="Google Shape;3150;p4"/>
            <p:cNvSpPr/>
            <p:nvPr/>
          </p:nvSpPr>
          <p:spPr>
            <a:xfrm>
              <a:off x="1192275" y="10729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1" name="Google Shape;3151;p4"/>
            <p:cNvSpPr/>
            <p:nvPr/>
          </p:nvSpPr>
          <p:spPr>
            <a:xfrm>
              <a:off x="1232025" y="10729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2" name="Google Shape;3152;p4"/>
            <p:cNvSpPr/>
            <p:nvPr/>
          </p:nvSpPr>
          <p:spPr>
            <a:xfrm>
              <a:off x="23647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3" name="Google Shape;3153;p4"/>
            <p:cNvSpPr/>
            <p:nvPr/>
          </p:nvSpPr>
          <p:spPr>
            <a:xfrm>
              <a:off x="27622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4" name="Google Shape;3154;p4"/>
            <p:cNvSpPr/>
            <p:nvPr/>
          </p:nvSpPr>
          <p:spPr>
            <a:xfrm>
              <a:off x="3176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5" name="Google Shape;3155;p4"/>
            <p:cNvSpPr/>
            <p:nvPr/>
          </p:nvSpPr>
          <p:spPr>
            <a:xfrm>
              <a:off x="355750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6" name="Google Shape;3156;p4"/>
            <p:cNvSpPr/>
            <p:nvPr/>
          </p:nvSpPr>
          <p:spPr>
            <a:xfrm>
              <a:off x="3971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7" name="Google Shape;3157;p4"/>
            <p:cNvSpPr/>
            <p:nvPr/>
          </p:nvSpPr>
          <p:spPr>
            <a:xfrm>
              <a:off x="435250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8" name="Google Shape;3158;p4"/>
            <p:cNvSpPr/>
            <p:nvPr/>
          </p:nvSpPr>
          <p:spPr>
            <a:xfrm>
              <a:off x="475000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9" name="Google Shape;3159;p4"/>
            <p:cNvSpPr/>
            <p:nvPr/>
          </p:nvSpPr>
          <p:spPr>
            <a:xfrm>
              <a:off x="516425" y="10388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0" name="Google Shape;3160;p4"/>
            <p:cNvSpPr/>
            <p:nvPr/>
          </p:nvSpPr>
          <p:spPr>
            <a:xfrm>
              <a:off x="554500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1" name="Google Shape;3161;p4"/>
            <p:cNvSpPr/>
            <p:nvPr/>
          </p:nvSpPr>
          <p:spPr>
            <a:xfrm>
              <a:off x="595925" y="10388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2" name="Google Shape;3162;p4"/>
            <p:cNvSpPr/>
            <p:nvPr/>
          </p:nvSpPr>
          <p:spPr>
            <a:xfrm>
              <a:off x="63402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3" name="Google Shape;3163;p4"/>
            <p:cNvSpPr/>
            <p:nvPr/>
          </p:nvSpPr>
          <p:spPr>
            <a:xfrm>
              <a:off x="67377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4" name="Google Shape;3164;p4"/>
            <p:cNvSpPr/>
            <p:nvPr/>
          </p:nvSpPr>
          <p:spPr>
            <a:xfrm>
              <a:off x="71520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5" name="Google Shape;3165;p4"/>
            <p:cNvSpPr/>
            <p:nvPr/>
          </p:nvSpPr>
          <p:spPr>
            <a:xfrm>
              <a:off x="753300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6" name="Google Shape;3166;p4"/>
            <p:cNvSpPr/>
            <p:nvPr/>
          </p:nvSpPr>
          <p:spPr>
            <a:xfrm>
              <a:off x="79470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7" name="Google Shape;3167;p4"/>
            <p:cNvSpPr/>
            <p:nvPr/>
          </p:nvSpPr>
          <p:spPr>
            <a:xfrm>
              <a:off x="832825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8" name="Google Shape;3168;p4"/>
            <p:cNvSpPr/>
            <p:nvPr/>
          </p:nvSpPr>
          <p:spPr>
            <a:xfrm>
              <a:off x="872575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9" name="Google Shape;3169;p4"/>
            <p:cNvSpPr/>
            <p:nvPr/>
          </p:nvSpPr>
          <p:spPr>
            <a:xfrm>
              <a:off x="91395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0" name="Google Shape;3170;p4"/>
            <p:cNvSpPr/>
            <p:nvPr/>
          </p:nvSpPr>
          <p:spPr>
            <a:xfrm>
              <a:off x="95370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1" name="Google Shape;3171;p4"/>
            <p:cNvSpPr/>
            <p:nvPr/>
          </p:nvSpPr>
          <p:spPr>
            <a:xfrm>
              <a:off x="99345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2" name="Google Shape;3172;p4"/>
            <p:cNvSpPr/>
            <p:nvPr/>
          </p:nvSpPr>
          <p:spPr>
            <a:xfrm>
              <a:off x="10332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3" name="Google Shape;3173;p4"/>
            <p:cNvSpPr/>
            <p:nvPr/>
          </p:nvSpPr>
          <p:spPr>
            <a:xfrm>
              <a:off x="107297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4" name="Google Shape;3174;p4"/>
            <p:cNvSpPr/>
            <p:nvPr/>
          </p:nvSpPr>
          <p:spPr>
            <a:xfrm>
              <a:off x="11127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5" name="Google Shape;3175;p4"/>
            <p:cNvSpPr/>
            <p:nvPr/>
          </p:nvSpPr>
          <p:spPr>
            <a:xfrm>
              <a:off x="1152500" y="10388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6" name="Google Shape;3176;p4"/>
            <p:cNvSpPr/>
            <p:nvPr/>
          </p:nvSpPr>
          <p:spPr>
            <a:xfrm>
              <a:off x="1192275" y="10388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7" name="Google Shape;3177;p4"/>
            <p:cNvSpPr/>
            <p:nvPr/>
          </p:nvSpPr>
          <p:spPr>
            <a:xfrm>
              <a:off x="1232025" y="10388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8" name="Google Shape;3178;p4"/>
            <p:cNvSpPr/>
            <p:nvPr/>
          </p:nvSpPr>
          <p:spPr>
            <a:xfrm>
              <a:off x="236475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9" name="Google Shape;3179;p4"/>
            <p:cNvSpPr/>
            <p:nvPr/>
          </p:nvSpPr>
          <p:spPr>
            <a:xfrm>
              <a:off x="276225" y="10048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0" name="Google Shape;3180;p4"/>
            <p:cNvSpPr/>
            <p:nvPr/>
          </p:nvSpPr>
          <p:spPr>
            <a:xfrm>
              <a:off x="3176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1" name="Google Shape;3181;p4"/>
            <p:cNvSpPr/>
            <p:nvPr/>
          </p:nvSpPr>
          <p:spPr>
            <a:xfrm>
              <a:off x="355750" y="10047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2" name="Google Shape;3182;p4"/>
            <p:cNvSpPr/>
            <p:nvPr/>
          </p:nvSpPr>
          <p:spPr>
            <a:xfrm>
              <a:off x="3971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3" name="Google Shape;3183;p4"/>
            <p:cNvSpPr/>
            <p:nvPr/>
          </p:nvSpPr>
          <p:spPr>
            <a:xfrm>
              <a:off x="435250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4" name="Google Shape;3184;p4"/>
            <p:cNvSpPr/>
            <p:nvPr/>
          </p:nvSpPr>
          <p:spPr>
            <a:xfrm>
              <a:off x="475025" y="100480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5" name="Google Shape;3185;p4"/>
            <p:cNvSpPr/>
            <p:nvPr/>
          </p:nvSpPr>
          <p:spPr>
            <a:xfrm>
              <a:off x="516425" y="10047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6" name="Google Shape;3186;p4"/>
            <p:cNvSpPr/>
            <p:nvPr/>
          </p:nvSpPr>
          <p:spPr>
            <a:xfrm>
              <a:off x="554525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7" name="Google Shape;3187;p4"/>
            <p:cNvSpPr/>
            <p:nvPr/>
          </p:nvSpPr>
          <p:spPr>
            <a:xfrm>
              <a:off x="595925" y="10047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8" name="Google Shape;3188;p4"/>
            <p:cNvSpPr/>
            <p:nvPr/>
          </p:nvSpPr>
          <p:spPr>
            <a:xfrm>
              <a:off x="634025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9" name="Google Shape;3189;p4"/>
            <p:cNvSpPr/>
            <p:nvPr/>
          </p:nvSpPr>
          <p:spPr>
            <a:xfrm>
              <a:off x="673775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0" name="Google Shape;3190;p4"/>
            <p:cNvSpPr/>
            <p:nvPr/>
          </p:nvSpPr>
          <p:spPr>
            <a:xfrm>
              <a:off x="71520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1" name="Google Shape;3191;p4"/>
            <p:cNvSpPr/>
            <p:nvPr/>
          </p:nvSpPr>
          <p:spPr>
            <a:xfrm>
              <a:off x="753300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2" name="Google Shape;3192;p4"/>
            <p:cNvSpPr/>
            <p:nvPr/>
          </p:nvSpPr>
          <p:spPr>
            <a:xfrm>
              <a:off x="79470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3" name="Google Shape;3193;p4"/>
            <p:cNvSpPr/>
            <p:nvPr/>
          </p:nvSpPr>
          <p:spPr>
            <a:xfrm>
              <a:off x="832825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4" name="Google Shape;3194;p4"/>
            <p:cNvSpPr/>
            <p:nvPr/>
          </p:nvSpPr>
          <p:spPr>
            <a:xfrm>
              <a:off x="872575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5" name="Google Shape;3195;p4"/>
            <p:cNvSpPr/>
            <p:nvPr/>
          </p:nvSpPr>
          <p:spPr>
            <a:xfrm>
              <a:off x="91395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6" name="Google Shape;3196;p4"/>
            <p:cNvSpPr/>
            <p:nvPr/>
          </p:nvSpPr>
          <p:spPr>
            <a:xfrm>
              <a:off x="95370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7" name="Google Shape;3197;p4"/>
            <p:cNvSpPr/>
            <p:nvPr/>
          </p:nvSpPr>
          <p:spPr>
            <a:xfrm>
              <a:off x="99345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8" name="Google Shape;3198;p4"/>
            <p:cNvSpPr/>
            <p:nvPr/>
          </p:nvSpPr>
          <p:spPr>
            <a:xfrm>
              <a:off x="10332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9" name="Google Shape;3199;p4"/>
            <p:cNvSpPr/>
            <p:nvPr/>
          </p:nvSpPr>
          <p:spPr>
            <a:xfrm>
              <a:off x="107297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0" name="Google Shape;3200;p4"/>
            <p:cNvSpPr/>
            <p:nvPr/>
          </p:nvSpPr>
          <p:spPr>
            <a:xfrm>
              <a:off x="11127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1" name="Google Shape;3201;p4"/>
            <p:cNvSpPr/>
            <p:nvPr/>
          </p:nvSpPr>
          <p:spPr>
            <a:xfrm>
              <a:off x="1152500" y="10047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2" name="Google Shape;3202;p4"/>
            <p:cNvSpPr/>
            <p:nvPr/>
          </p:nvSpPr>
          <p:spPr>
            <a:xfrm>
              <a:off x="1192275" y="10047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3" name="Google Shape;3203;p4"/>
            <p:cNvSpPr/>
            <p:nvPr/>
          </p:nvSpPr>
          <p:spPr>
            <a:xfrm>
              <a:off x="1232025" y="10047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4" name="Google Shape;3204;p4"/>
            <p:cNvSpPr/>
            <p:nvPr/>
          </p:nvSpPr>
          <p:spPr>
            <a:xfrm>
              <a:off x="276225" y="9707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5" name="Google Shape;3205;p4"/>
            <p:cNvSpPr/>
            <p:nvPr/>
          </p:nvSpPr>
          <p:spPr>
            <a:xfrm>
              <a:off x="3176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6" name="Google Shape;3206;p4"/>
            <p:cNvSpPr/>
            <p:nvPr/>
          </p:nvSpPr>
          <p:spPr>
            <a:xfrm>
              <a:off x="355750" y="97065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7" name="Google Shape;3207;p4"/>
            <p:cNvSpPr/>
            <p:nvPr/>
          </p:nvSpPr>
          <p:spPr>
            <a:xfrm>
              <a:off x="3971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8" name="Google Shape;3208;p4"/>
            <p:cNvSpPr/>
            <p:nvPr/>
          </p:nvSpPr>
          <p:spPr>
            <a:xfrm>
              <a:off x="435250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9" name="Google Shape;3209;p4"/>
            <p:cNvSpPr/>
            <p:nvPr/>
          </p:nvSpPr>
          <p:spPr>
            <a:xfrm>
              <a:off x="475000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0" name="Google Shape;3210;p4"/>
            <p:cNvSpPr/>
            <p:nvPr/>
          </p:nvSpPr>
          <p:spPr>
            <a:xfrm>
              <a:off x="516425" y="9706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1" name="Google Shape;3211;p4"/>
            <p:cNvSpPr/>
            <p:nvPr/>
          </p:nvSpPr>
          <p:spPr>
            <a:xfrm>
              <a:off x="554500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2" name="Google Shape;3212;p4"/>
            <p:cNvSpPr/>
            <p:nvPr/>
          </p:nvSpPr>
          <p:spPr>
            <a:xfrm>
              <a:off x="595925" y="9706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3" name="Google Shape;3213;p4"/>
            <p:cNvSpPr/>
            <p:nvPr/>
          </p:nvSpPr>
          <p:spPr>
            <a:xfrm>
              <a:off x="634025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4" name="Google Shape;3214;p4"/>
            <p:cNvSpPr/>
            <p:nvPr/>
          </p:nvSpPr>
          <p:spPr>
            <a:xfrm>
              <a:off x="673775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5" name="Google Shape;3215;p4"/>
            <p:cNvSpPr/>
            <p:nvPr/>
          </p:nvSpPr>
          <p:spPr>
            <a:xfrm>
              <a:off x="71520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6" name="Google Shape;3216;p4"/>
            <p:cNvSpPr/>
            <p:nvPr/>
          </p:nvSpPr>
          <p:spPr>
            <a:xfrm>
              <a:off x="753300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7" name="Google Shape;3217;p4"/>
            <p:cNvSpPr/>
            <p:nvPr/>
          </p:nvSpPr>
          <p:spPr>
            <a:xfrm>
              <a:off x="79470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8" name="Google Shape;3218;p4"/>
            <p:cNvSpPr/>
            <p:nvPr/>
          </p:nvSpPr>
          <p:spPr>
            <a:xfrm>
              <a:off x="832825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9" name="Google Shape;3219;p4"/>
            <p:cNvSpPr/>
            <p:nvPr/>
          </p:nvSpPr>
          <p:spPr>
            <a:xfrm>
              <a:off x="872575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0" name="Google Shape;3220;p4"/>
            <p:cNvSpPr/>
            <p:nvPr/>
          </p:nvSpPr>
          <p:spPr>
            <a:xfrm>
              <a:off x="91395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1" name="Google Shape;3221;p4"/>
            <p:cNvSpPr/>
            <p:nvPr/>
          </p:nvSpPr>
          <p:spPr>
            <a:xfrm>
              <a:off x="95370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2" name="Google Shape;3222;p4"/>
            <p:cNvSpPr/>
            <p:nvPr/>
          </p:nvSpPr>
          <p:spPr>
            <a:xfrm>
              <a:off x="99345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3" name="Google Shape;3223;p4"/>
            <p:cNvSpPr/>
            <p:nvPr/>
          </p:nvSpPr>
          <p:spPr>
            <a:xfrm>
              <a:off x="10332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4" name="Google Shape;3224;p4"/>
            <p:cNvSpPr/>
            <p:nvPr/>
          </p:nvSpPr>
          <p:spPr>
            <a:xfrm>
              <a:off x="107297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5" name="Google Shape;3225;p4"/>
            <p:cNvSpPr/>
            <p:nvPr/>
          </p:nvSpPr>
          <p:spPr>
            <a:xfrm>
              <a:off x="11127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6" name="Google Shape;3226;p4"/>
            <p:cNvSpPr/>
            <p:nvPr/>
          </p:nvSpPr>
          <p:spPr>
            <a:xfrm>
              <a:off x="1152500" y="9706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7" name="Google Shape;3227;p4"/>
            <p:cNvSpPr/>
            <p:nvPr/>
          </p:nvSpPr>
          <p:spPr>
            <a:xfrm>
              <a:off x="1192275" y="9706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8" name="Google Shape;3228;p4"/>
            <p:cNvSpPr/>
            <p:nvPr/>
          </p:nvSpPr>
          <p:spPr>
            <a:xfrm>
              <a:off x="1232025" y="9706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9" name="Google Shape;3229;p4"/>
            <p:cNvSpPr/>
            <p:nvPr/>
          </p:nvSpPr>
          <p:spPr>
            <a:xfrm>
              <a:off x="276225" y="9366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0" name="Google Shape;3230;p4"/>
            <p:cNvSpPr/>
            <p:nvPr/>
          </p:nvSpPr>
          <p:spPr>
            <a:xfrm>
              <a:off x="3176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1" name="Google Shape;3231;p4"/>
            <p:cNvSpPr/>
            <p:nvPr/>
          </p:nvSpPr>
          <p:spPr>
            <a:xfrm>
              <a:off x="355750" y="936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2" name="Google Shape;3232;p4"/>
            <p:cNvSpPr/>
            <p:nvPr/>
          </p:nvSpPr>
          <p:spPr>
            <a:xfrm>
              <a:off x="3971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3" name="Google Shape;3233;p4"/>
            <p:cNvSpPr/>
            <p:nvPr/>
          </p:nvSpPr>
          <p:spPr>
            <a:xfrm>
              <a:off x="435250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4" name="Google Shape;3234;p4"/>
            <p:cNvSpPr/>
            <p:nvPr/>
          </p:nvSpPr>
          <p:spPr>
            <a:xfrm>
              <a:off x="475025" y="93660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5" name="Google Shape;3235;p4"/>
            <p:cNvSpPr/>
            <p:nvPr/>
          </p:nvSpPr>
          <p:spPr>
            <a:xfrm>
              <a:off x="516425" y="9365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6" name="Google Shape;3236;p4"/>
            <p:cNvSpPr/>
            <p:nvPr/>
          </p:nvSpPr>
          <p:spPr>
            <a:xfrm>
              <a:off x="554525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7" name="Google Shape;3237;p4"/>
            <p:cNvSpPr/>
            <p:nvPr/>
          </p:nvSpPr>
          <p:spPr>
            <a:xfrm>
              <a:off x="595925" y="9365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8" name="Google Shape;3238;p4"/>
            <p:cNvSpPr/>
            <p:nvPr/>
          </p:nvSpPr>
          <p:spPr>
            <a:xfrm>
              <a:off x="634025" y="9366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9" name="Google Shape;3239;p4"/>
            <p:cNvSpPr/>
            <p:nvPr/>
          </p:nvSpPr>
          <p:spPr>
            <a:xfrm>
              <a:off x="673775" y="9366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0" name="Google Shape;3240;p4"/>
            <p:cNvSpPr/>
            <p:nvPr/>
          </p:nvSpPr>
          <p:spPr>
            <a:xfrm>
              <a:off x="71520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1" name="Google Shape;3241;p4"/>
            <p:cNvSpPr/>
            <p:nvPr/>
          </p:nvSpPr>
          <p:spPr>
            <a:xfrm>
              <a:off x="753300" y="9366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2" name="Google Shape;3242;p4"/>
            <p:cNvSpPr/>
            <p:nvPr/>
          </p:nvSpPr>
          <p:spPr>
            <a:xfrm>
              <a:off x="79470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3" name="Google Shape;3243;p4"/>
            <p:cNvSpPr/>
            <p:nvPr/>
          </p:nvSpPr>
          <p:spPr>
            <a:xfrm>
              <a:off x="832825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4" name="Google Shape;3244;p4"/>
            <p:cNvSpPr/>
            <p:nvPr/>
          </p:nvSpPr>
          <p:spPr>
            <a:xfrm>
              <a:off x="872575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5" name="Google Shape;3245;p4"/>
            <p:cNvSpPr/>
            <p:nvPr/>
          </p:nvSpPr>
          <p:spPr>
            <a:xfrm>
              <a:off x="91395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6" name="Google Shape;3246;p4"/>
            <p:cNvSpPr/>
            <p:nvPr/>
          </p:nvSpPr>
          <p:spPr>
            <a:xfrm>
              <a:off x="95370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7" name="Google Shape;3247;p4"/>
            <p:cNvSpPr/>
            <p:nvPr/>
          </p:nvSpPr>
          <p:spPr>
            <a:xfrm>
              <a:off x="99345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8" name="Google Shape;3248;p4"/>
            <p:cNvSpPr/>
            <p:nvPr/>
          </p:nvSpPr>
          <p:spPr>
            <a:xfrm>
              <a:off x="10332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9" name="Google Shape;3249;p4"/>
            <p:cNvSpPr/>
            <p:nvPr/>
          </p:nvSpPr>
          <p:spPr>
            <a:xfrm>
              <a:off x="107297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0" name="Google Shape;3250;p4"/>
            <p:cNvSpPr/>
            <p:nvPr/>
          </p:nvSpPr>
          <p:spPr>
            <a:xfrm>
              <a:off x="11127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1" name="Google Shape;3251;p4"/>
            <p:cNvSpPr/>
            <p:nvPr/>
          </p:nvSpPr>
          <p:spPr>
            <a:xfrm>
              <a:off x="1152500" y="9365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2" name="Google Shape;3252;p4"/>
            <p:cNvSpPr/>
            <p:nvPr/>
          </p:nvSpPr>
          <p:spPr>
            <a:xfrm>
              <a:off x="1192275" y="9365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3" name="Google Shape;3253;p4"/>
            <p:cNvSpPr/>
            <p:nvPr/>
          </p:nvSpPr>
          <p:spPr>
            <a:xfrm>
              <a:off x="1232025" y="9365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4" name="Google Shape;3254;p4"/>
            <p:cNvSpPr/>
            <p:nvPr/>
          </p:nvSpPr>
          <p:spPr>
            <a:xfrm>
              <a:off x="276225" y="902475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5" name="Google Shape;3255;p4"/>
            <p:cNvSpPr/>
            <p:nvPr/>
          </p:nvSpPr>
          <p:spPr>
            <a:xfrm>
              <a:off x="3176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6" name="Google Shape;3256;p4"/>
            <p:cNvSpPr/>
            <p:nvPr/>
          </p:nvSpPr>
          <p:spPr>
            <a:xfrm>
              <a:off x="355750" y="9024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7" name="Google Shape;3257;p4"/>
            <p:cNvSpPr/>
            <p:nvPr/>
          </p:nvSpPr>
          <p:spPr>
            <a:xfrm>
              <a:off x="3971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8" name="Google Shape;3258;p4"/>
            <p:cNvSpPr/>
            <p:nvPr/>
          </p:nvSpPr>
          <p:spPr>
            <a:xfrm>
              <a:off x="435250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9" name="Google Shape;3259;p4"/>
            <p:cNvSpPr/>
            <p:nvPr/>
          </p:nvSpPr>
          <p:spPr>
            <a:xfrm>
              <a:off x="475000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0" name="Google Shape;3260;p4"/>
            <p:cNvSpPr/>
            <p:nvPr/>
          </p:nvSpPr>
          <p:spPr>
            <a:xfrm>
              <a:off x="516425" y="9024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1" name="Google Shape;3261;p4"/>
            <p:cNvSpPr/>
            <p:nvPr/>
          </p:nvSpPr>
          <p:spPr>
            <a:xfrm>
              <a:off x="554500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2" name="Google Shape;3262;p4"/>
            <p:cNvSpPr/>
            <p:nvPr/>
          </p:nvSpPr>
          <p:spPr>
            <a:xfrm>
              <a:off x="595925" y="9024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3" name="Google Shape;3263;p4"/>
            <p:cNvSpPr/>
            <p:nvPr/>
          </p:nvSpPr>
          <p:spPr>
            <a:xfrm>
              <a:off x="634025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4" name="Google Shape;3264;p4"/>
            <p:cNvSpPr/>
            <p:nvPr/>
          </p:nvSpPr>
          <p:spPr>
            <a:xfrm>
              <a:off x="673775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5" name="Google Shape;3265;p4"/>
            <p:cNvSpPr/>
            <p:nvPr/>
          </p:nvSpPr>
          <p:spPr>
            <a:xfrm>
              <a:off x="71520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6" name="Google Shape;3266;p4"/>
            <p:cNvSpPr/>
            <p:nvPr/>
          </p:nvSpPr>
          <p:spPr>
            <a:xfrm>
              <a:off x="753300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7" name="Google Shape;3267;p4"/>
            <p:cNvSpPr/>
            <p:nvPr/>
          </p:nvSpPr>
          <p:spPr>
            <a:xfrm>
              <a:off x="79470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8" name="Google Shape;3268;p4"/>
            <p:cNvSpPr/>
            <p:nvPr/>
          </p:nvSpPr>
          <p:spPr>
            <a:xfrm>
              <a:off x="832825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9" name="Google Shape;3269;p4"/>
            <p:cNvSpPr/>
            <p:nvPr/>
          </p:nvSpPr>
          <p:spPr>
            <a:xfrm>
              <a:off x="872575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0" name="Google Shape;3270;p4"/>
            <p:cNvSpPr/>
            <p:nvPr/>
          </p:nvSpPr>
          <p:spPr>
            <a:xfrm>
              <a:off x="91395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1" name="Google Shape;3271;p4"/>
            <p:cNvSpPr/>
            <p:nvPr/>
          </p:nvSpPr>
          <p:spPr>
            <a:xfrm>
              <a:off x="95370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2" name="Google Shape;3272;p4"/>
            <p:cNvSpPr/>
            <p:nvPr/>
          </p:nvSpPr>
          <p:spPr>
            <a:xfrm>
              <a:off x="99345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3" name="Google Shape;3273;p4"/>
            <p:cNvSpPr/>
            <p:nvPr/>
          </p:nvSpPr>
          <p:spPr>
            <a:xfrm>
              <a:off x="10332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4" name="Google Shape;3274;p4"/>
            <p:cNvSpPr/>
            <p:nvPr/>
          </p:nvSpPr>
          <p:spPr>
            <a:xfrm>
              <a:off x="107297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5" name="Google Shape;3275;p4"/>
            <p:cNvSpPr/>
            <p:nvPr/>
          </p:nvSpPr>
          <p:spPr>
            <a:xfrm>
              <a:off x="11127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6" name="Google Shape;3276;p4"/>
            <p:cNvSpPr/>
            <p:nvPr/>
          </p:nvSpPr>
          <p:spPr>
            <a:xfrm>
              <a:off x="1152500" y="9024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7" name="Google Shape;3277;p4"/>
            <p:cNvSpPr/>
            <p:nvPr/>
          </p:nvSpPr>
          <p:spPr>
            <a:xfrm>
              <a:off x="1192275" y="9024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8" name="Google Shape;3278;p4"/>
            <p:cNvSpPr/>
            <p:nvPr/>
          </p:nvSpPr>
          <p:spPr>
            <a:xfrm>
              <a:off x="1232025" y="9024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9" name="Google Shape;3279;p4"/>
            <p:cNvSpPr/>
            <p:nvPr/>
          </p:nvSpPr>
          <p:spPr>
            <a:xfrm>
              <a:off x="276225" y="868375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0" name="Google Shape;3280;p4"/>
            <p:cNvSpPr/>
            <p:nvPr/>
          </p:nvSpPr>
          <p:spPr>
            <a:xfrm>
              <a:off x="3176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1" name="Google Shape;3281;p4"/>
            <p:cNvSpPr/>
            <p:nvPr/>
          </p:nvSpPr>
          <p:spPr>
            <a:xfrm>
              <a:off x="355750" y="8683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2" name="Google Shape;3282;p4"/>
            <p:cNvSpPr/>
            <p:nvPr/>
          </p:nvSpPr>
          <p:spPr>
            <a:xfrm>
              <a:off x="3971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3" name="Google Shape;3283;p4"/>
            <p:cNvSpPr/>
            <p:nvPr/>
          </p:nvSpPr>
          <p:spPr>
            <a:xfrm>
              <a:off x="435250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4" name="Google Shape;3284;p4"/>
            <p:cNvSpPr/>
            <p:nvPr/>
          </p:nvSpPr>
          <p:spPr>
            <a:xfrm>
              <a:off x="475000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5" name="Google Shape;3285;p4"/>
            <p:cNvSpPr/>
            <p:nvPr/>
          </p:nvSpPr>
          <p:spPr>
            <a:xfrm>
              <a:off x="516425" y="8683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6" name="Google Shape;3286;p4"/>
            <p:cNvSpPr/>
            <p:nvPr/>
          </p:nvSpPr>
          <p:spPr>
            <a:xfrm>
              <a:off x="554500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7" name="Google Shape;3287;p4"/>
            <p:cNvSpPr/>
            <p:nvPr/>
          </p:nvSpPr>
          <p:spPr>
            <a:xfrm>
              <a:off x="595925" y="8683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8" name="Google Shape;3288;p4"/>
            <p:cNvSpPr/>
            <p:nvPr/>
          </p:nvSpPr>
          <p:spPr>
            <a:xfrm>
              <a:off x="634025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9" name="Google Shape;3289;p4"/>
            <p:cNvSpPr/>
            <p:nvPr/>
          </p:nvSpPr>
          <p:spPr>
            <a:xfrm>
              <a:off x="673775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0" name="Google Shape;3290;p4"/>
            <p:cNvSpPr/>
            <p:nvPr/>
          </p:nvSpPr>
          <p:spPr>
            <a:xfrm>
              <a:off x="71520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1" name="Google Shape;3291;p4"/>
            <p:cNvSpPr/>
            <p:nvPr/>
          </p:nvSpPr>
          <p:spPr>
            <a:xfrm>
              <a:off x="753300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2" name="Google Shape;3292;p4"/>
            <p:cNvSpPr/>
            <p:nvPr/>
          </p:nvSpPr>
          <p:spPr>
            <a:xfrm>
              <a:off x="79470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3" name="Google Shape;3293;p4"/>
            <p:cNvSpPr/>
            <p:nvPr/>
          </p:nvSpPr>
          <p:spPr>
            <a:xfrm>
              <a:off x="832825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4" name="Google Shape;3294;p4"/>
            <p:cNvSpPr/>
            <p:nvPr/>
          </p:nvSpPr>
          <p:spPr>
            <a:xfrm>
              <a:off x="872575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5" name="Google Shape;3295;p4"/>
            <p:cNvSpPr/>
            <p:nvPr/>
          </p:nvSpPr>
          <p:spPr>
            <a:xfrm>
              <a:off x="91395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6" name="Google Shape;3296;p4"/>
            <p:cNvSpPr/>
            <p:nvPr/>
          </p:nvSpPr>
          <p:spPr>
            <a:xfrm>
              <a:off x="95370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7" name="Google Shape;3297;p4"/>
            <p:cNvSpPr/>
            <p:nvPr/>
          </p:nvSpPr>
          <p:spPr>
            <a:xfrm>
              <a:off x="99345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8" name="Google Shape;3298;p4"/>
            <p:cNvSpPr/>
            <p:nvPr/>
          </p:nvSpPr>
          <p:spPr>
            <a:xfrm>
              <a:off x="10332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9" name="Google Shape;3299;p4"/>
            <p:cNvSpPr/>
            <p:nvPr/>
          </p:nvSpPr>
          <p:spPr>
            <a:xfrm>
              <a:off x="107297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0" name="Google Shape;3300;p4"/>
            <p:cNvSpPr/>
            <p:nvPr/>
          </p:nvSpPr>
          <p:spPr>
            <a:xfrm>
              <a:off x="11127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1" name="Google Shape;3301;p4"/>
            <p:cNvSpPr/>
            <p:nvPr/>
          </p:nvSpPr>
          <p:spPr>
            <a:xfrm>
              <a:off x="1152500" y="8683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2" name="Google Shape;3302;p4"/>
            <p:cNvSpPr/>
            <p:nvPr/>
          </p:nvSpPr>
          <p:spPr>
            <a:xfrm>
              <a:off x="1192275" y="8683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3" name="Google Shape;3303;p4"/>
            <p:cNvSpPr/>
            <p:nvPr/>
          </p:nvSpPr>
          <p:spPr>
            <a:xfrm>
              <a:off x="1232025" y="8683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4" name="Google Shape;3304;p4"/>
            <p:cNvSpPr/>
            <p:nvPr/>
          </p:nvSpPr>
          <p:spPr>
            <a:xfrm>
              <a:off x="3176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5" name="Google Shape;3305;p4"/>
            <p:cNvSpPr/>
            <p:nvPr/>
          </p:nvSpPr>
          <p:spPr>
            <a:xfrm>
              <a:off x="355750" y="834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6" name="Google Shape;3306;p4"/>
            <p:cNvSpPr/>
            <p:nvPr/>
          </p:nvSpPr>
          <p:spPr>
            <a:xfrm>
              <a:off x="3971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7" name="Google Shape;3307;p4"/>
            <p:cNvSpPr/>
            <p:nvPr/>
          </p:nvSpPr>
          <p:spPr>
            <a:xfrm>
              <a:off x="435250" y="8342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8" name="Google Shape;3308;p4"/>
            <p:cNvSpPr/>
            <p:nvPr/>
          </p:nvSpPr>
          <p:spPr>
            <a:xfrm>
              <a:off x="475025" y="834275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9" name="Google Shape;3309;p4"/>
            <p:cNvSpPr/>
            <p:nvPr/>
          </p:nvSpPr>
          <p:spPr>
            <a:xfrm>
              <a:off x="516425" y="8342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0" name="Google Shape;3310;p4"/>
            <p:cNvSpPr/>
            <p:nvPr/>
          </p:nvSpPr>
          <p:spPr>
            <a:xfrm>
              <a:off x="554525" y="8342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1" name="Google Shape;3311;p4"/>
            <p:cNvSpPr/>
            <p:nvPr/>
          </p:nvSpPr>
          <p:spPr>
            <a:xfrm>
              <a:off x="595925" y="8342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2" name="Google Shape;3312;p4"/>
            <p:cNvSpPr/>
            <p:nvPr/>
          </p:nvSpPr>
          <p:spPr>
            <a:xfrm>
              <a:off x="634025" y="8342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3" name="Google Shape;3313;p4"/>
            <p:cNvSpPr/>
            <p:nvPr/>
          </p:nvSpPr>
          <p:spPr>
            <a:xfrm>
              <a:off x="673775" y="8342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4" name="Google Shape;3314;p4"/>
            <p:cNvSpPr/>
            <p:nvPr/>
          </p:nvSpPr>
          <p:spPr>
            <a:xfrm>
              <a:off x="71520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5" name="Google Shape;3315;p4"/>
            <p:cNvSpPr/>
            <p:nvPr/>
          </p:nvSpPr>
          <p:spPr>
            <a:xfrm>
              <a:off x="753300" y="8342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6" name="Google Shape;3316;p4"/>
            <p:cNvSpPr/>
            <p:nvPr/>
          </p:nvSpPr>
          <p:spPr>
            <a:xfrm>
              <a:off x="79470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7" name="Google Shape;3317;p4"/>
            <p:cNvSpPr/>
            <p:nvPr/>
          </p:nvSpPr>
          <p:spPr>
            <a:xfrm>
              <a:off x="832825" y="8342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8" name="Google Shape;3318;p4"/>
            <p:cNvSpPr/>
            <p:nvPr/>
          </p:nvSpPr>
          <p:spPr>
            <a:xfrm>
              <a:off x="872575" y="83422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9" name="Google Shape;3319;p4"/>
            <p:cNvSpPr/>
            <p:nvPr/>
          </p:nvSpPr>
          <p:spPr>
            <a:xfrm>
              <a:off x="91395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0" name="Google Shape;3320;p4"/>
            <p:cNvSpPr/>
            <p:nvPr/>
          </p:nvSpPr>
          <p:spPr>
            <a:xfrm>
              <a:off x="95370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1" name="Google Shape;3321;p4"/>
            <p:cNvSpPr/>
            <p:nvPr/>
          </p:nvSpPr>
          <p:spPr>
            <a:xfrm>
              <a:off x="99345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2" name="Google Shape;3322;p4"/>
            <p:cNvSpPr/>
            <p:nvPr/>
          </p:nvSpPr>
          <p:spPr>
            <a:xfrm>
              <a:off x="10332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3" name="Google Shape;3323;p4"/>
            <p:cNvSpPr/>
            <p:nvPr/>
          </p:nvSpPr>
          <p:spPr>
            <a:xfrm>
              <a:off x="107297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4" name="Google Shape;3324;p4"/>
            <p:cNvSpPr/>
            <p:nvPr/>
          </p:nvSpPr>
          <p:spPr>
            <a:xfrm>
              <a:off x="11127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5" name="Google Shape;3325;p4"/>
            <p:cNvSpPr/>
            <p:nvPr/>
          </p:nvSpPr>
          <p:spPr>
            <a:xfrm>
              <a:off x="1152500" y="8342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6" name="Google Shape;3326;p4"/>
            <p:cNvSpPr/>
            <p:nvPr/>
          </p:nvSpPr>
          <p:spPr>
            <a:xfrm>
              <a:off x="1192275" y="8342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7" name="Google Shape;3327;p4"/>
            <p:cNvSpPr/>
            <p:nvPr/>
          </p:nvSpPr>
          <p:spPr>
            <a:xfrm>
              <a:off x="1232025" y="8342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8" name="Google Shape;3328;p4"/>
            <p:cNvSpPr/>
            <p:nvPr/>
          </p:nvSpPr>
          <p:spPr>
            <a:xfrm>
              <a:off x="3176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9" name="Google Shape;3329;p4"/>
            <p:cNvSpPr/>
            <p:nvPr/>
          </p:nvSpPr>
          <p:spPr>
            <a:xfrm>
              <a:off x="355750" y="80012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0" name="Google Shape;3330;p4"/>
            <p:cNvSpPr/>
            <p:nvPr/>
          </p:nvSpPr>
          <p:spPr>
            <a:xfrm>
              <a:off x="3971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1" name="Google Shape;3331;p4"/>
            <p:cNvSpPr/>
            <p:nvPr/>
          </p:nvSpPr>
          <p:spPr>
            <a:xfrm>
              <a:off x="435250" y="8001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2" name="Google Shape;3332;p4"/>
            <p:cNvSpPr/>
            <p:nvPr/>
          </p:nvSpPr>
          <p:spPr>
            <a:xfrm>
              <a:off x="475000" y="8001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3" name="Google Shape;3333;p4"/>
            <p:cNvSpPr/>
            <p:nvPr/>
          </p:nvSpPr>
          <p:spPr>
            <a:xfrm>
              <a:off x="516425" y="8001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4" name="Google Shape;3334;p4"/>
            <p:cNvSpPr/>
            <p:nvPr/>
          </p:nvSpPr>
          <p:spPr>
            <a:xfrm>
              <a:off x="554500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5" name="Google Shape;3335;p4"/>
            <p:cNvSpPr/>
            <p:nvPr/>
          </p:nvSpPr>
          <p:spPr>
            <a:xfrm>
              <a:off x="595925" y="8001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6" name="Google Shape;3336;p4"/>
            <p:cNvSpPr/>
            <p:nvPr/>
          </p:nvSpPr>
          <p:spPr>
            <a:xfrm>
              <a:off x="634025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7" name="Google Shape;3337;p4"/>
            <p:cNvSpPr/>
            <p:nvPr/>
          </p:nvSpPr>
          <p:spPr>
            <a:xfrm>
              <a:off x="673775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8" name="Google Shape;3338;p4"/>
            <p:cNvSpPr/>
            <p:nvPr/>
          </p:nvSpPr>
          <p:spPr>
            <a:xfrm>
              <a:off x="71520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9" name="Google Shape;3339;p4"/>
            <p:cNvSpPr/>
            <p:nvPr/>
          </p:nvSpPr>
          <p:spPr>
            <a:xfrm>
              <a:off x="753300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0" name="Google Shape;3340;p4"/>
            <p:cNvSpPr/>
            <p:nvPr/>
          </p:nvSpPr>
          <p:spPr>
            <a:xfrm>
              <a:off x="79470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1" name="Google Shape;3341;p4"/>
            <p:cNvSpPr/>
            <p:nvPr/>
          </p:nvSpPr>
          <p:spPr>
            <a:xfrm>
              <a:off x="832825" y="8001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2" name="Google Shape;3342;p4"/>
            <p:cNvSpPr/>
            <p:nvPr/>
          </p:nvSpPr>
          <p:spPr>
            <a:xfrm>
              <a:off x="872575" y="80012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3" name="Google Shape;3343;p4"/>
            <p:cNvSpPr/>
            <p:nvPr/>
          </p:nvSpPr>
          <p:spPr>
            <a:xfrm>
              <a:off x="91395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4" name="Google Shape;3344;p4"/>
            <p:cNvSpPr/>
            <p:nvPr/>
          </p:nvSpPr>
          <p:spPr>
            <a:xfrm>
              <a:off x="95370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5" name="Google Shape;3345;p4"/>
            <p:cNvSpPr/>
            <p:nvPr/>
          </p:nvSpPr>
          <p:spPr>
            <a:xfrm>
              <a:off x="99345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6" name="Google Shape;3346;p4"/>
            <p:cNvSpPr/>
            <p:nvPr/>
          </p:nvSpPr>
          <p:spPr>
            <a:xfrm>
              <a:off x="10332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7" name="Google Shape;3347;p4"/>
            <p:cNvSpPr/>
            <p:nvPr/>
          </p:nvSpPr>
          <p:spPr>
            <a:xfrm>
              <a:off x="107297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8" name="Google Shape;3348;p4"/>
            <p:cNvSpPr/>
            <p:nvPr/>
          </p:nvSpPr>
          <p:spPr>
            <a:xfrm>
              <a:off x="11127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9" name="Google Shape;3349;p4"/>
            <p:cNvSpPr/>
            <p:nvPr/>
          </p:nvSpPr>
          <p:spPr>
            <a:xfrm>
              <a:off x="1152500" y="8001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0" name="Google Shape;3350;p4"/>
            <p:cNvSpPr/>
            <p:nvPr/>
          </p:nvSpPr>
          <p:spPr>
            <a:xfrm>
              <a:off x="1192275" y="8001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1" name="Google Shape;3351;p4"/>
            <p:cNvSpPr/>
            <p:nvPr/>
          </p:nvSpPr>
          <p:spPr>
            <a:xfrm>
              <a:off x="1232025" y="8001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2" name="Google Shape;3352;p4"/>
            <p:cNvSpPr/>
            <p:nvPr/>
          </p:nvSpPr>
          <p:spPr>
            <a:xfrm>
              <a:off x="355750" y="7660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3" name="Google Shape;3353;p4"/>
            <p:cNvSpPr/>
            <p:nvPr/>
          </p:nvSpPr>
          <p:spPr>
            <a:xfrm>
              <a:off x="39712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4" name="Google Shape;3354;p4"/>
            <p:cNvSpPr/>
            <p:nvPr/>
          </p:nvSpPr>
          <p:spPr>
            <a:xfrm>
              <a:off x="435250" y="7660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5" name="Google Shape;3355;p4"/>
            <p:cNvSpPr/>
            <p:nvPr/>
          </p:nvSpPr>
          <p:spPr>
            <a:xfrm>
              <a:off x="475025" y="7660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6" name="Google Shape;3356;p4"/>
            <p:cNvSpPr/>
            <p:nvPr/>
          </p:nvSpPr>
          <p:spPr>
            <a:xfrm>
              <a:off x="516425" y="7660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7" name="Google Shape;3357;p4"/>
            <p:cNvSpPr/>
            <p:nvPr/>
          </p:nvSpPr>
          <p:spPr>
            <a:xfrm>
              <a:off x="554525" y="7660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8" name="Google Shape;3358;p4"/>
            <p:cNvSpPr/>
            <p:nvPr/>
          </p:nvSpPr>
          <p:spPr>
            <a:xfrm>
              <a:off x="595925" y="7660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9" name="Google Shape;3359;p4"/>
            <p:cNvSpPr/>
            <p:nvPr/>
          </p:nvSpPr>
          <p:spPr>
            <a:xfrm>
              <a:off x="634025" y="7660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0" name="Google Shape;3360;p4"/>
            <p:cNvSpPr/>
            <p:nvPr/>
          </p:nvSpPr>
          <p:spPr>
            <a:xfrm>
              <a:off x="673775" y="7660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1" name="Google Shape;3361;p4"/>
            <p:cNvSpPr/>
            <p:nvPr/>
          </p:nvSpPr>
          <p:spPr>
            <a:xfrm>
              <a:off x="71520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2" name="Google Shape;3362;p4"/>
            <p:cNvSpPr/>
            <p:nvPr/>
          </p:nvSpPr>
          <p:spPr>
            <a:xfrm>
              <a:off x="753300" y="7660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3" name="Google Shape;3363;p4"/>
            <p:cNvSpPr/>
            <p:nvPr/>
          </p:nvSpPr>
          <p:spPr>
            <a:xfrm>
              <a:off x="79470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4" name="Google Shape;3364;p4"/>
            <p:cNvSpPr/>
            <p:nvPr/>
          </p:nvSpPr>
          <p:spPr>
            <a:xfrm>
              <a:off x="832825" y="7660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5" name="Google Shape;3365;p4"/>
            <p:cNvSpPr/>
            <p:nvPr/>
          </p:nvSpPr>
          <p:spPr>
            <a:xfrm>
              <a:off x="872575" y="7660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6" name="Google Shape;3366;p4"/>
            <p:cNvSpPr/>
            <p:nvPr/>
          </p:nvSpPr>
          <p:spPr>
            <a:xfrm>
              <a:off x="91395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7" name="Google Shape;3367;p4"/>
            <p:cNvSpPr/>
            <p:nvPr/>
          </p:nvSpPr>
          <p:spPr>
            <a:xfrm>
              <a:off x="95370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8" name="Google Shape;3368;p4"/>
            <p:cNvSpPr/>
            <p:nvPr/>
          </p:nvSpPr>
          <p:spPr>
            <a:xfrm>
              <a:off x="99345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9" name="Google Shape;3369;p4"/>
            <p:cNvSpPr/>
            <p:nvPr/>
          </p:nvSpPr>
          <p:spPr>
            <a:xfrm>
              <a:off x="103322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0" name="Google Shape;3370;p4"/>
            <p:cNvSpPr/>
            <p:nvPr/>
          </p:nvSpPr>
          <p:spPr>
            <a:xfrm>
              <a:off x="107297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1" name="Google Shape;3371;p4"/>
            <p:cNvSpPr/>
            <p:nvPr/>
          </p:nvSpPr>
          <p:spPr>
            <a:xfrm>
              <a:off x="111272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2" name="Google Shape;3372;p4"/>
            <p:cNvSpPr/>
            <p:nvPr/>
          </p:nvSpPr>
          <p:spPr>
            <a:xfrm>
              <a:off x="1152500" y="7660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3" name="Google Shape;3373;p4"/>
            <p:cNvSpPr/>
            <p:nvPr/>
          </p:nvSpPr>
          <p:spPr>
            <a:xfrm>
              <a:off x="1192275" y="7660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4" name="Google Shape;3374;p4"/>
            <p:cNvSpPr/>
            <p:nvPr/>
          </p:nvSpPr>
          <p:spPr>
            <a:xfrm>
              <a:off x="1232025" y="7660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5" name="Google Shape;3375;p4"/>
            <p:cNvSpPr/>
            <p:nvPr/>
          </p:nvSpPr>
          <p:spPr>
            <a:xfrm>
              <a:off x="355750" y="73195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6" name="Google Shape;3376;p4"/>
            <p:cNvSpPr/>
            <p:nvPr/>
          </p:nvSpPr>
          <p:spPr>
            <a:xfrm>
              <a:off x="39712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7" name="Google Shape;3377;p4"/>
            <p:cNvSpPr/>
            <p:nvPr/>
          </p:nvSpPr>
          <p:spPr>
            <a:xfrm>
              <a:off x="435250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8" name="Google Shape;3378;p4"/>
            <p:cNvSpPr/>
            <p:nvPr/>
          </p:nvSpPr>
          <p:spPr>
            <a:xfrm>
              <a:off x="475025" y="7319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9" name="Google Shape;3379;p4"/>
            <p:cNvSpPr/>
            <p:nvPr/>
          </p:nvSpPr>
          <p:spPr>
            <a:xfrm>
              <a:off x="516425" y="7319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0" name="Google Shape;3380;p4"/>
            <p:cNvSpPr/>
            <p:nvPr/>
          </p:nvSpPr>
          <p:spPr>
            <a:xfrm>
              <a:off x="554525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1" name="Google Shape;3381;p4"/>
            <p:cNvSpPr/>
            <p:nvPr/>
          </p:nvSpPr>
          <p:spPr>
            <a:xfrm>
              <a:off x="595925" y="7319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2" name="Google Shape;3382;p4"/>
            <p:cNvSpPr/>
            <p:nvPr/>
          </p:nvSpPr>
          <p:spPr>
            <a:xfrm>
              <a:off x="634025" y="7319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3" name="Google Shape;3383;p4"/>
            <p:cNvSpPr/>
            <p:nvPr/>
          </p:nvSpPr>
          <p:spPr>
            <a:xfrm>
              <a:off x="673775" y="7319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4" name="Google Shape;3384;p4"/>
            <p:cNvSpPr/>
            <p:nvPr/>
          </p:nvSpPr>
          <p:spPr>
            <a:xfrm>
              <a:off x="71520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5" name="Google Shape;3385;p4"/>
            <p:cNvSpPr/>
            <p:nvPr/>
          </p:nvSpPr>
          <p:spPr>
            <a:xfrm>
              <a:off x="753300" y="7319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6" name="Google Shape;3386;p4"/>
            <p:cNvSpPr/>
            <p:nvPr/>
          </p:nvSpPr>
          <p:spPr>
            <a:xfrm>
              <a:off x="79470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7" name="Google Shape;3387;p4"/>
            <p:cNvSpPr/>
            <p:nvPr/>
          </p:nvSpPr>
          <p:spPr>
            <a:xfrm>
              <a:off x="832825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8" name="Google Shape;3388;p4"/>
            <p:cNvSpPr/>
            <p:nvPr/>
          </p:nvSpPr>
          <p:spPr>
            <a:xfrm>
              <a:off x="872575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9" name="Google Shape;3389;p4"/>
            <p:cNvSpPr/>
            <p:nvPr/>
          </p:nvSpPr>
          <p:spPr>
            <a:xfrm>
              <a:off x="91395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0" name="Google Shape;3390;p4"/>
            <p:cNvSpPr/>
            <p:nvPr/>
          </p:nvSpPr>
          <p:spPr>
            <a:xfrm>
              <a:off x="95370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1" name="Google Shape;3391;p4"/>
            <p:cNvSpPr/>
            <p:nvPr/>
          </p:nvSpPr>
          <p:spPr>
            <a:xfrm>
              <a:off x="99345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2" name="Google Shape;3392;p4"/>
            <p:cNvSpPr/>
            <p:nvPr/>
          </p:nvSpPr>
          <p:spPr>
            <a:xfrm>
              <a:off x="103322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3" name="Google Shape;3393;p4"/>
            <p:cNvSpPr/>
            <p:nvPr/>
          </p:nvSpPr>
          <p:spPr>
            <a:xfrm>
              <a:off x="107297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4" name="Google Shape;3394;p4"/>
            <p:cNvSpPr/>
            <p:nvPr/>
          </p:nvSpPr>
          <p:spPr>
            <a:xfrm>
              <a:off x="111272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5" name="Google Shape;3395;p4"/>
            <p:cNvSpPr/>
            <p:nvPr/>
          </p:nvSpPr>
          <p:spPr>
            <a:xfrm>
              <a:off x="1152500" y="7319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6" name="Google Shape;3396;p4"/>
            <p:cNvSpPr/>
            <p:nvPr/>
          </p:nvSpPr>
          <p:spPr>
            <a:xfrm>
              <a:off x="1192275" y="7319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7" name="Google Shape;3397;p4"/>
            <p:cNvSpPr/>
            <p:nvPr/>
          </p:nvSpPr>
          <p:spPr>
            <a:xfrm>
              <a:off x="1232025" y="7319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8" name="Google Shape;3398;p4"/>
            <p:cNvSpPr/>
            <p:nvPr/>
          </p:nvSpPr>
          <p:spPr>
            <a:xfrm>
              <a:off x="39712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9" name="Google Shape;3399;p4"/>
            <p:cNvSpPr/>
            <p:nvPr/>
          </p:nvSpPr>
          <p:spPr>
            <a:xfrm>
              <a:off x="435250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0" name="Google Shape;3400;p4"/>
            <p:cNvSpPr/>
            <p:nvPr/>
          </p:nvSpPr>
          <p:spPr>
            <a:xfrm>
              <a:off x="475000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1" name="Google Shape;3401;p4"/>
            <p:cNvSpPr/>
            <p:nvPr/>
          </p:nvSpPr>
          <p:spPr>
            <a:xfrm>
              <a:off x="516425" y="6978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2" name="Google Shape;3402;p4"/>
            <p:cNvSpPr/>
            <p:nvPr/>
          </p:nvSpPr>
          <p:spPr>
            <a:xfrm>
              <a:off x="554500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3" name="Google Shape;3403;p4"/>
            <p:cNvSpPr/>
            <p:nvPr/>
          </p:nvSpPr>
          <p:spPr>
            <a:xfrm>
              <a:off x="595925" y="6978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4" name="Google Shape;3404;p4"/>
            <p:cNvSpPr/>
            <p:nvPr/>
          </p:nvSpPr>
          <p:spPr>
            <a:xfrm>
              <a:off x="634025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5" name="Google Shape;3405;p4"/>
            <p:cNvSpPr/>
            <p:nvPr/>
          </p:nvSpPr>
          <p:spPr>
            <a:xfrm>
              <a:off x="673775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6" name="Google Shape;3406;p4"/>
            <p:cNvSpPr/>
            <p:nvPr/>
          </p:nvSpPr>
          <p:spPr>
            <a:xfrm>
              <a:off x="71520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7" name="Google Shape;3407;p4"/>
            <p:cNvSpPr/>
            <p:nvPr/>
          </p:nvSpPr>
          <p:spPr>
            <a:xfrm>
              <a:off x="753300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8" name="Google Shape;3408;p4"/>
            <p:cNvSpPr/>
            <p:nvPr/>
          </p:nvSpPr>
          <p:spPr>
            <a:xfrm>
              <a:off x="79470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9" name="Google Shape;3409;p4"/>
            <p:cNvSpPr/>
            <p:nvPr/>
          </p:nvSpPr>
          <p:spPr>
            <a:xfrm>
              <a:off x="832825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0" name="Google Shape;3410;p4"/>
            <p:cNvSpPr/>
            <p:nvPr/>
          </p:nvSpPr>
          <p:spPr>
            <a:xfrm>
              <a:off x="872575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1" name="Google Shape;3411;p4"/>
            <p:cNvSpPr/>
            <p:nvPr/>
          </p:nvSpPr>
          <p:spPr>
            <a:xfrm>
              <a:off x="91395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2" name="Google Shape;3412;p4"/>
            <p:cNvSpPr/>
            <p:nvPr/>
          </p:nvSpPr>
          <p:spPr>
            <a:xfrm>
              <a:off x="95370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3" name="Google Shape;3413;p4"/>
            <p:cNvSpPr/>
            <p:nvPr/>
          </p:nvSpPr>
          <p:spPr>
            <a:xfrm>
              <a:off x="99345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4" name="Google Shape;3414;p4"/>
            <p:cNvSpPr/>
            <p:nvPr/>
          </p:nvSpPr>
          <p:spPr>
            <a:xfrm>
              <a:off x="103322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5" name="Google Shape;3415;p4"/>
            <p:cNvSpPr/>
            <p:nvPr/>
          </p:nvSpPr>
          <p:spPr>
            <a:xfrm>
              <a:off x="107297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6" name="Google Shape;3416;p4"/>
            <p:cNvSpPr/>
            <p:nvPr/>
          </p:nvSpPr>
          <p:spPr>
            <a:xfrm>
              <a:off x="111272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7" name="Google Shape;3417;p4"/>
            <p:cNvSpPr/>
            <p:nvPr/>
          </p:nvSpPr>
          <p:spPr>
            <a:xfrm>
              <a:off x="1152500" y="6978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8" name="Google Shape;3418;p4"/>
            <p:cNvSpPr/>
            <p:nvPr/>
          </p:nvSpPr>
          <p:spPr>
            <a:xfrm>
              <a:off x="1192275" y="6978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9" name="Google Shape;3419;p4"/>
            <p:cNvSpPr/>
            <p:nvPr/>
          </p:nvSpPr>
          <p:spPr>
            <a:xfrm>
              <a:off x="43525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0" name="Google Shape;3420;p4"/>
            <p:cNvSpPr/>
            <p:nvPr/>
          </p:nvSpPr>
          <p:spPr>
            <a:xfrm>
              <a:off x="475025" y="6637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1" name="Google Shape;3421;p4"/>
            <p:cNvSpPr/>
            <p:nvPr/>
          </p:nvSpPr>
          <p:spPr>
            <a:xfrm>
              <a:off x="514750" y="66375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2" name="Google Shape;3422;p4"/>
            <p:cNvSpPr/>
            <p:nvPr/>
          </p:nvSpPr>
          <p:spPr>
            <a:xfrm>
              <a:off x="5545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3" name="Google Shape;3423;p4"/>
            <p:cNvSpPr/>
            <p:nvPr/>
          </p:nvSpPr>
          <p:spPr>
            <a:xfrm>
              <a:off x="594250" y="6637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4" name="Google Shape;3424;p4"/>
            <p:cNvSpPr/>
            <p:nvPr/>
          </p:nvSpPr>
          <p:spPr>
            <a:xfrm>
              <a:off x="634025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5" name="Google Shape;3425;p4"/>
            <p:cNvSpPr/>
            <p:nvPr/>
          </p:nvSpPr>
          <p:spPr>
            <a:xfrm>
              <a:off x="673775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6" name="Google Shape;3426;p4"/>
            <p:cNvSpPr/>
            <p:nvPr/>
          </p:nvSpPr>
          <p:spPr>
            <a:xfrm>
              <a:off x="713525" y="6637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7" name="Google Shape;3427;p4"/>
            <p:cNvSpPr/>
            <p:nvPr/>
          </p:nvSpPr>
          <p:spPr>
            <a:xfrm>
              <a:off x="753300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8" name="Google Shape;3428;p4"/>
            <p:cNvSpPr/>
            <p:nvPr/>
          </p:nvSpPr>
          <p:spPr>
            <a:xfrm>
              <a:off x="79307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9" name="Google Shape;3429;p4"/>
            <p:cNvSpPr/>
            <p:nvPr/>
          </p:nvSpPr>
          <p:spPr>
            <a:xfrm>
              <a:off x="8328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0" name="Google Shape;3430;p4"/>
            <p:cNvSpPr/>
            <p:nvPr/>
          </p:nvSpPr>
          <p:spPr>
            <a:xfrm>
              <a:off x="872575" y="66375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1" name="Google Shape;3431;p4"/>
            <p:cNvSpPr/>
            <p:nvPr/>
          </p:nvSpPr>
          <p:spPr>
            <a:xfrm>
              <a:off x="9123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2" name="Google Shape;3432;p4"/>
            <p:cNvSpPr/>
            <p:nvPr/>
          </p:nvSpPr>
          <p:spPr>
            <a:xfrm>
              <a:off x="952100" y="6637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3" name="Google Shape;3433;p4"/>
            <p:cNvSpPr/>
            <p:nvPr/>
          </p:nvSpPr>
          <p:spPr>
            <a:xfrm>
              <a:off x="9918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4" name="Google Shape;3434;p4"/>
            <p:cNvSpPr/>
            <p:nvPr/>
          </p:nvSpPr>
          <p:spPr>
            <a:xfrm>
              <a:off x="1031600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5" name="Google Shape;3435;p4"/>
            <p:cNvSpPr/>
            <p:nvPr/>
          </p:nvSpPr>
          <p:spPr>
            <a:xfrm>
              <a:off x="107135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6" name="Google Shape;3436;p4"/>
            <p:cNvSpPr/>
            <p:nvPr/>
          </p:nvSpPr>
          <p:spPr>
            <a:xfrm>
              <a:off x="111110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7" name="Google Shape;3437;p4"/>
            <p:cNvSpPr/>
            <p:nvPr/>
          </p:nvSpPr>
          <p:spPr>
            <a:xfrm>
              <a:off x="115085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8" name="Google Shape;3438;p4"/>
            <p:cNvSpPr/>
            <p:nvPr/>
          </p:nvSpPr>
          <p:spPr>
            <a:xfrm>
              <a:off x="475000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9" name="Google Shape;3439;p4"/>
            <p:cNvSpPr/>
            <p:nvPr/>
          </p:nvSpPr>
          <p:spPr>
            <a:xfrm>
              <a:off x="514750" y="629625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0" name="Google Shape;3440;p4"/>
            <p:cNvSpPr/>
            <p:nvPr/>
          </p:nvSpPr>
          <p:spPr>
            <a:xfrm>
              <a:off x="554500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1" name="Google Shape;3441;p4"/>
            <p:cNvSpPr/>
            <p:nvPr/>
          </p:nvSpPr>
          <p:spPr>
            <a:xfrm>
              <a:off x="594250" y="6296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2" name="Google Shape;3442;p4"/>
            <p:cNvSpPr/>
            <p:nvPr/>
          </p:nvSpPr>
          <p:spPr>
            <a:xfrm>
              <a:off x="634025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3" name="Google Shape;3443;p4"/>
            <p:cNvSpPr/>
            <p:nvPr/>
          </p:nvSpPr>
          <p:spPr>
            <a:xfrm>
              <a:off x="673775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4" name="Google Shape;3444;p4"/>
            <p:cNvSpPr/>
            <p:nvPr/>
          </p:nvSpPr>
          <p:spPr>
            <a:xfrm>
              <a:off x="713525" y="6296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5" name="Google Shape;3445;p4"/>
            <p:cNvSpPr/>
            <p:nvPr/>
          </p:nvSpPr>
          <p:spPr>
            <a:xfrm>
              <a:off x="753300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6" name="Google Shape;3446;p4"/>
            <p:cNvSpPr/>
            <p:nvPr/>
          </p:nvSpPr>
          <p:spPr>
            <a:xfrm>
              <a:off x="79307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7" name="Google Shape;3447;p4"/>
            <p:cNvSpPr/>
            <p:nvPr/>
          </p:nvSpPr>
          <p:spPr>
            <a:xfrm>
              <a:off x="83282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8" name="Google Shape;3448;p4"/>
            <p:cNvSpPr/>
            <p:nvPr/>
          </p:nvSpPr>
          <p:spPr>
            <a:xfrm>
              <a:off x="87257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9" name="Google Shape;3449;p4"/>
            <p:cNvSpPr/>
            <p:nvPr/>
          </p:nvSpPr>
          <p:spPr>
            <a:xfrm>
              <a:off x="91232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0" name="Google Shape;3450;p4"/>
            <p:cNvSpPr/>
            <p:nvPr/>
          </p:nvSpPr>
          <p:spPr>
            <a:xfrm>
              <a:off x="95207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1" name="Google Shape;3451;p4"/>
            <p:cNvSpPr/>
            <p:nvPr/>
          </p:nvSpPr>
          <p:spPr>
            <a:xfrm>
              <a:off x="99182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2" name="Google Shape;3452;p4"/>
            <p:cNvSpPr/>
            <p:nvPr/>
          </p:nvSpPr>
          <p:spPr>
            <a:xfrm>
              <a:off x="1031575" y="6296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3" name="Google Shape;3453;p4"/>
            <p:cNvSpPr/>
            <p:nvPr/>
          </p:nvSpPr>
          <p:spPr>
            <a:xfrm>
              <a:off x="1071350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4" name="Google Shape;3454;p4"/>
            <p:cNvSpPr/>
            <p:nvPr/>
          </p:nvSpPr>
          <p:spPr>
            <a:xfrm>
              <a:off x="1111100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5" name="Google Shape;3455;p4"/>
            <p:cNvSpPr/>
            <p:nvPr/>
          </p:nvSpPr>
          <p:spPr>
            <a:xfrm>
              <a:off x="514750" y="595525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6" name="Google Shape;3456;p4"/>
            <p:cNvSpPr/>
            <p:nvPr/>
          </p:nvSpPr>
          <p:spPr>
            <a:xfrm>
              <a:off x="5545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7" name="Google Shape;3457;p4"/>
            <p:cNvSpPr/>
            <p:nvPr/>
          </p:nvSpPr>
          <p:spPr>
            <a:xfrm>
              <a:off x="594250" y="5955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8" name="Google Shape;3458;p4"/>
            <p:cNvSpPr/>
            <p:nvPr/>
          </p:nvSpPr>
          <p:spPr>
            <a:xfrm>
              <a:off x="634025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9" name="Google Shape;3459;p4"/>
            <p:cNvSpPr/>
            <p:nvPr/>
          </p:nvSpPr>
          <p:spPr>
            <a:xfrm>
              <a:off x="673775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0" name="Google Shape;3460;p4"/>
            <p:cNvSpPr/>
            <p:nvPr/>
          </p:nvSpPr>
          <p:spPr>
            <a:xfrm>
              <a:off x="713525" y="5955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1" name="Google Shape;3461;p4"/>
            <p:cNvSpPr/>
            <p:nvPr/>
          </p:nvSpPr>
          <p:spPr>
            <a:xfrm>
              <a:off x="753300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2" name="Google Shape;3462;p4"/>
            <p:cNvSpPr/>
            <p:nvPr/>
          </p:nvSpPr>
          <p:spPr>
            <a:xfrm>
              <a:off x="79307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3" name="Google Shape;3463;p4"/>
            <p:cNvSpPr/>
            <p:nvPr/>
          </p:nvSpPr>
          <p:spPr>
            <a:xfrm>
              <a:off x="8328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4" name="Google Shape;3464;p4"/>
            <p:cNvSpPr/>
            <p:nvPr/>
          </p:nvSpPr>
          <p:spPr>
            <a:xfrm>
              <a:off x="87257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5" name="Google Shape;3465;p4"/>
            <p:cNvSpPr/>
            <p:nvPr/>
          </p:nvSpPr>
          <p:spPr>
            <a:xfrm>
              <a:off x="9123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6" name="Google Shape;3466;p4"/>
            <p:cNvSpPr/>
            <p:nvPr/>
          </p:nvSpPr>
          <p:spPr>
            <a:xfrm>
              <a:off x="952100" y="595525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7" name="Google Shape;3467;p4"/>
            <p:cNvSpPr/>
            <p:nvPr/>
          </p:nvSpPr>
          <p:spPr>
            <a:xfrm>
              <a:off x="9918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8" name="Google Shape;3468;p4"/>
            <p:cNvSpPr/>
            <p:nvPr/>
          </p:nvSpPr>
          <p:spPr>
            <a:xfrm>
              <a:off x="1031600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9" name="Google Shape;3469;p4"/>
            <p:cNvSpPr/>
            <p:nvPr/>
          </p:nvSpPr>
          <p:spPr>
            <a:xfrm>
              <a:off x="1071350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0" name="Google Shape;3470;p4"/>
            <p:cNvSpPr/>
            <p:nvPr/>
          </p:nvSpPr>
          <p:spPr>
            <a:xfrm>
              <a:off x="594250" y="561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1" name="Google Shape;3471;p4"/>
            <p:cNvSpPr/>
            <p:nvPr/>
          </p:nvSpPr>
          <p:spPr>
            <a:xfrm>
              <a:off x="634025" y="561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2" name="Google Shape;3472;p4"/>
            <p:cNvSpPr/>
            <p:nvPr/>
          </p:nvSpPr>
          <p:spPr>
            <a:xfrm>
              <a:off x="673775" y="561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3" name="Google Shape;3473;p4"/>
            <p:cNvSpPr/>
            <p:nvPr/>
          </p:nvSpPr>
          <p:spPr>
            <a:xfrm>
              <a:off x="713525" y="561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4" name="Google Shape;3474;p4"/>
            <p:cNvSpPr/>
            <p:nvPr/>
          </p:nvSpPr>
          <p:spPr>
            <a:xfrm>
              <a:off x="753300" y="561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5" name="Google Shape;3475;p4"/>
            <p:cNvSpPr/>
            <p:nvPr/>
          </p:nvSpPr>
          <p:spPr>
            <a:xfrm>
              <a:off x="79307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6" name="Google Shape;3476;p4"/>
            <p:cNvSpPr/>
            <p:nvPr/>
          </p:nvSpPr>
          <p:spPr>
            <a:xfrm>
              <a:off x="83282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7" name="Google Shape;3477;p4"/>
            <p:cNvSpPr/>
            <p:nvPr/>
          </p:nvSpPr>
          <p:spPr>
            <a:xfrm>
              <a:off x="87257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8" name="Google Shape;3478;p4"/>
            <p:cNvSpPr/>
            <p:nvPr/>
          </p:nvSpPr>
          <p:spPr>
            <a:xfrm>
              <a:off x="91232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9" name="Google Shape;3479;p4"/>
            <p:cNvSpPr/>
            <p:nvPr/>
          </p:nvSpPr>
          <p:spPr>
            <a:xfrm>
              <a:off x="95207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0" name="Google Shape;3480;p4"/>
            <p:cNvSpPr/>
            <p:nvPr/>
          </p:nvSpPr>
          <p:spPr>
            <a:xfrm>
              <a:off x="99182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1" name="Google Shape;3481;p4"/>
            <p:cNvSpPr/>
            <p:nvPr/>
          </p:nvSpPr>
          <p:spPr>
            <a:xfrm>
              <a:off x="673775" y="5273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2" name="Google Shape;3482;p4"/>
            <p:cNvSpPr/>
            <p:nvPr/>
          </p:nvSpPr>
          <p:spPr>
            <a:xfrm>
              <a:off x="713525" y="527300"/>
              <a:ext cx="11400" cy="9750"/>
            </a:xfrm>
            <a:custGeom>
              <a:rect b="b" l="l" r="r" t="t"/>
              <a:pathLst>
                <a:path extrusionOk="0" h="390" w="456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3" name="Google Shape;3483;p4"/>
            <p:cNvSpPr/>
            <p:nvPr/>
          </p:nvSpPr>
          <p:spPr>
            <a:xfrm>
              <a:off x="753300" y="5273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4" name="Google Shape;3484;p4"/>
            <p:cNvSpPr/>
            <p:nvPr/>
          </p:nvSpPr>
          <p:spPr>
            <a:xfrm>
              <a:off x="79307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5" name="Google Shape;3485;p4"/>
            <p:cNvSpPr/>
            <p:nvPr/>
          </p:nvSpPr>
          <p:spPr>
            <a:xfrm>
              <a:off x="83282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6" name="Google Shape;3486;p4"/>
            <p:cNvSpPr/>
            <p:nvPr/>
          </p:nvSpPr>
          <p:spPr>
            <a:xfrm>
              <a:off x="87257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7" name="Google Shape;3487;p4"/>
            <p:cNvSpPr/>
            <p:nvPr/>
          </p:nvSpPr>
          <p:spPr>
            <a:xfrm>
              <a:off x="91232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8" name="Google Shape;3488;p4"/>
            <p:cNvSpPr/>
            <p:nvPr/>
          </p:nvSpPr>
          <p:spPr>
            <a:xfrm>
              <a:off x="594250" y="15845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9" name="Google Shape;3489;p4"/>
            <p:cNvSpPr/>
            <p:nvPr/>
          </p:nvSpPr>
          <p:spPr>
            <a:xfrm>
              <a:off x="634025" y="15845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0" name="Google Shape;3490;p4"/>
            <p:cNvSpPr/>
            <p:nvPr/>
          </p:nvSpPr>
          <p:spPr>
            <a:xfrm>
              <a:off x="673775" y="15845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1" name="Google Shape;3491;p4"/>
            <p:cNvSpPr/>
            <p:nvPr/>
          </p:nvSpPr>
          <p:spPr>
            <a:xfrm>
              <a:off x="713525" y="15845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2" name="Google Shape;3492;p4"/>
            <p:cNvSpPr/>
            <p:nvPr/>
          </p:nvSpPr>
          <p:spPr>
            <a:xfrm>
              <a:off x="753300" y="15845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3" name="Google Shape;3493;p4"/>
            <p:cNvSpPr/>
            <p:nvPr/>
          </p:nvSpPr>
          <p:spPr>
            <a:xfrm>
              <a:off x="79307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4" name="Google Shape;3494;p4"/>
            <p:cNvSpPr/>
            <p:nvPr/>
          </p:nvSpPr>
          <p:spPr>
            <a:xfrm>
              <a:off x="83282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5" name="Google Shape;3495;p4"/>
            <p:cNvSpPr/>
            <p:nvPr/>
          </p:nvSpPr>
          <p:spPr>
            <a:xfrm>
              <a:off x="87257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6" name="Google Shape;3496;p4"/>
            <p:cNvSpPr/>
            <p:nvPr/>
          </p:nvSpPr>
          <p:spPr>
            <a:xfrm>
              <a:off x="91232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7" name="Google Shape;3497;p4"/>
            <p:cNvSpPr/>
            <p:nvPr/>
          </p:nvSpPr>
          <p:spPr>
            <a:xfrm>
              <a:off x="95207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8" name="Google Shape;3498;p4"/>
            <p:cNvSpPr/>
            <p:nvPr/>
          </p:nvSpPr>
          <p:spPr>
            <a:xfrm>
              <a:off x="99182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9" name="Google Shape;3499;p4"/>
            <p:cNvSpPr/>
            <p:nvPr/>
          </p:nvSpPr>
          <p:spPr>
            <a:xfrm>
              <a:off x="514750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0" name="Google Shape;3500;p4"/>
            <p:cNvSpPr/>
            <p:nvPr/>
          </p:nvSpPr>
          <p:spPr>
            <a:xfrm>
              <a:off x="554500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1" name="Google Shape;3501;p4"/>
            <p:cNvSpPr/>
            <p:nvPr/>
          </p:nvSpPr>
          <p:spPr>
            <a:xfrm>
              <a:off x="594250" y="1550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2" name="Google Shape;3502;p4"/>
            <p:cNvSpPr/>
            <p:nvPr/>
          </p:nvSpPr>
          <p:spPr>
            <a:xfrm>
              <a:off x="634025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3" name="Google Shape;3503;p4"/>
            <p:cNvSpPr/>
            <p:nvPr/>
          </p:nvSpPr>
          <p:spPr>
            <a:xfrm>
              <a:off x="673775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4" name="Google Shape;3504;p4"/>
            <p:cNvSpPr/>
            <p:nvPr/>
          </p:nvSpPr>
          <p:spPr>
            <a:xfrm>
              <a:off x="673775" y="16186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5" name="Google Shape;3505;p4"/>
            <p:cNvSpPr/>
            <p:nvPr/>
          </p:nvSpPr>
          <p:spPr>
            <a:xfrm>
              <a:off x="713525" y="16186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6" name="Google Shape;3506;p4"/>
            <p:cNvSpPr/>
            <p:nvPr/>
          </p:nvSpPr>
          <p:spPr>
            <a:xfrm>
              <a:off x="753300" y="16186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7" name="Google Shape;3507;p4"/>
            <p:cNvSpPr/>
            <p:nvPr/>
          </p:nvSpPr>
          <p:spPr>
            <a:xfrm>
              <a:off x="79307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8" name="Google Shape;3508;p4"/>
            <p:cNvSpPr/>
            <p:nvPr/>
          </p:nvSpPr>
          <p:spPr>
            <a:xfrm>
              <a:off x="83282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9" name="Google Shape;3509;p4"/>
            <p:cNvSpPr/>
            <p:nvPr/>
          </p:nvSpPr>
          <p:spPr>
            <a:xfrm>
              <a:off x="87257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0" name="Google Shape;3510;p4"/>
            <p:cNvSpPr/>
            <p:nvPr/>
          </p:nvSpPr>
          <p:spPr>
            <a:xfrm>
              <a:off x="91232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1" name="Google Shape;3511;p4"/>
            <p:cNvSpPr/>
            <p:nvPr/>
          </p:nvSpPr>
          <p:spPr>
            <a:xfrm>
              <a:off x="713525" y="1550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2" name="Google Shape;3512;p4"/>
            <p:cNvSpPr/>
            <p:nvPr/>
          </p:nvSpPr>
          <p:spPr>
            <a:xfrm>
              <a:off x="753300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3" name="Google Shape;3513;p4"/>
            <p:cNvSpPr/>
            <p:nvPr/>
          </p:nvSpPr>
          <p:spPr>
            <a:xfrm>
              <a:off x="79307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4" name="Google Shape;3514;p4"/>
            <p:cNvSpPr/>
            <p:nvPr/>
          </p:nvSpPr>
          <p:spPr>
            <a:xfrm>
              <a:off x="83282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5" name="Google Shape;3515;p4"/>
            <p:cNvSpPr/>
            <p:nvPr/>
          </p:nvSpPr>
          <p:spPr>
            <a:xfrm>
              <a:off x="87257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6" name="Google Shape;3516;p4"/>
            <p:cNvSpPr/>
            <p:nvPr/>
          </p:nvSpPr>
          <p:spPr>
            <a:xfrm>
              <a:off x="91232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7" name="Google Shape;3517;p4"/>
            <p:cNvSpPr/>
            <p:nvPr/>
          </p:nvSpPr>
          <p:spPr>
            <a:xfrm>
              <a:off x="95207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8" name="Google Shape;3518;p4"/>
            <p:cNvSpPr/>
            <p:nvPr/>
          </p:nvSpPr>
          <p:spPr>
            <a:xfrm>
              <a:off x="99182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9" name="Google Shape;3519;p4"/>
            <p:cNvSpPr/>
            <p:nvPr/>
          </p:nvSpPr>
          <p:spPr>
            <a:xfrm>
              <a:off x="1031575" y="1550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0" name="Google Shape;3520;p4"/>
            <p:cNvSpPr/>
            <p:nvPr/>
          </p:nvSpPr>
          <p:spPr>
            <a:xfrm>
              <a:off x="1071350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1" name="Google Shape;3521;p4"/>
            <p:cNvSpPr/>
            <p:nvPr/>
          </p:nvSpPr>
          <p:spPr>
            <a:xfrm>
              <a:off x="127177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2" name="Google Shape;3522;p4"/>
            <p:cNvSpPr/>
            <p:nvPr/>
          </p:nvSpPr>
          <p:spPr>
            <a:xfrm>
              <a:off x="127177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3" name="Google Shape;3523;p4"/>
            <p:cNvSpPr/>
            <p:nvPr/>
          </p:nvSpPr>
          <p:spPr>
            <a:xfrm>
              <a:off x="127177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4" name="Google Shape;3524;p4"/>
            <p:cNvSpPr/>
            <p:nvPr/>
          </p:nvSpPr>
          <p:spPr>
            <a:xfrm>
              <a:off x="1311525" y="12775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5" name="Google Shape;3525;p4"/>
            <p:cNvSpPr/>
            <p:nvPr/>
          </p:nvSpPr>
          <p:spPr>
            <a:xfrm>
              <a:off x="127177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6" name="Google Shape;3526;p4"/>
            <p:cNvSpPr/>
            <p:nvPr/>
          </p:nvSpPr>
          <p:spPr>
            <a:xfrm>
              <a:off x="1311525" y="12434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7" name="Google Shape;3527;p4"/>
            <p:cNvSpPr/>
            <p:nvPr/>
          </p:nvSpPr>
          <p:spPr>
            <a:xfrm>
              <a:off x="127177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8" name="Google Shape;3528;p4"/>
            <p:cNvSpPr/>
            <p:nvPr/>
          </p:nvSpPr>
          <p:spPr>
            <a:xfrm>
              <a:off x="1311525" y="1209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9" name="Google Shape;3529;p4"/>
            <p:cNvSpPr/>
            <p:nvPr/>
          </p:nvSpPr>
          <p:spPr>
            <a:xfrm>
              <a:off x="127177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0" name="Google Shape;3530;p4"/>
            <p:cNvSpPr/>
            <p:nvPr/>
          </p:nvSpPr>
          <p:spPr>
            <a:xfrm>
              <a:off x="1311525" y="11753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1" name="Google Shape;3531;p4"/>
            <p:cNvSpPr/>
            <p:nvPr/>
          </p:nvSpPr>
          <p:spPr>
            <a:xfrm>
              <a:off x="135127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2" name="Google Shape;3532;p4"/>
            <p:cNvSpPr/>
            <p:nvPr/>
          </p:nvSpPr>
          <p:spPr>
            <a:xfrm>
              <a:off x="127177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3" name="Google Shape;3533;p4"/>
            <p:cNvSpPr/>
            <p:nvPr/>
          </p:nvSpPr>
          <p:spPr>
            <a:xfrm>
              <a:off x="1311525" y="11412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4" name="Google Shape;3534;p4"/>
            <p:cNvSpPr/>
            <p:nvPr/>
          </p:nvSpPr>
          <p:spPr>
            <a:xfrm>
              <a:off x="135127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5" name="Google Shape;3535;p4"/>
            <p:cNvSpPr/>
            <p:nvPr/>
          </p:nvSpPr>
          <p:spPr>
            <a:xfrm>
              <a:off x="127177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6" name="Google Shape;3536;p4"/>
            <p:cNvSpPr/>
            <p:nvPr/>
          </p:nvSpPr>
          <p:spPr>
            <a:xfrm>
              <a:off x="1311525" y="11070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7" name="Google Shape;3537;p4"/>
            <p:cNvSpPr/>
            <p:nvPr/>
          </p:nvSpPr>
          <p:spPr>
            <a:xfrm>
              <a:off x="135127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8" name="Google Shape;3538;p4"/>
            <p:cNvSpPr/>
            <p:nvPr/>
          </p:nvSpPr>
          <p:spPr>
            <a:xfrm>
              <a:off x="127177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9" name="Google Shape;3539;p4"/>
            <p:cNvSpPr/>
            <p:nvPr/>
          </p:nvSpPr>
          <p:spPr>
            <a:xfrm>
              <a:off x="1311525" y="10729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0" name="Google Shape;3540;p4"/>
            <p:cNvSpPr/>
            <p:nvPr/>
          </p:nvSpPr>
          <p:spPr>
            <a:xfrm>
              <a:off x="135127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1" name="Google Shape;3541;p4"/>
            <p:cNvSpPr/>
            <p:nvPr/>
          </p:nvSpPr>
          <p:spPr>
            <a:xfrm>
              <a:off x="127177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2" name="Google Shape;3542;p4"/>
            <p:cNvSpPr/>
            <p:nvPr/>
          </p:nvSpPr>
          <p:spPr>
            <a:xfrm>
              <a:off x="1311525" y="10388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3" name="Google Shape;3543;p4"/>
            <p:cNvSpPr/>
            <p:nvPr/>
          </p:nvSpPr>
          <p:spPr>
            <a:xfrm>
              <a:off x="135127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4" name="Google Shape;3544;p4"/>
            <p:cNvSpPr/>
            <p:nvPr/>
          </p:nvSpPr>
          <p:spPr>
            <a:xfrm>
              <a:off x="127177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5" name="Google Shape;3545;p4"/>
            <p:cNvSpPr/>
            <p:nvPr/>
          </p:nvSpPr>
          <p:spPr>
            <a:xfrm>
              <a:off x="1311525" y="10047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6" name="Google Shape;3546;p4"/>
            <p:cNvSpPr/>
            <p:nvPr/>
          </p:nvSpPr>
          <p:spPr>
            <a:xfrm>
              <a:off x="135127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7" name="Google Shape;3547;p4"/>
            <p:cNvSpPr/>
            <p:nvPr/>
          </p:nvSpPr>
          <p:spPr>
            <a:xfrm>
              <a:off x="127177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8" name="Google Shape;3548;p4"/>
            <p:cNvSpPr/>
            <p:nvPr/>
          </p:nvSpPr>
          <p:spPr>
            <a:xfrm>
              <a:off x="1311525" y="9706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9" name="Google Shape;3549;p4"/>
            <p:cNvSpPr/>
            <p:nvPr/>
          </p:nvSpPr>
          <p:spPr>
            <a:xfrm>
              <a:off x="127177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0" name="Google Shape;3550;p4"/>
            <p:cNvSpPr/>
            <p:nvPr/>
          </p:nvSpPr>
          <p:spPr>
            <a:xfrm>
              <a:off x="1311525" y="9365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1" name="Google Shape;3551;p4"/>
            <p:cNvSpPr/>
            <p:nvPr/>
          </p:nvSpPr>
          <p:spPr>
            <a:xfrm>
              <a:off x="127177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2" name="Google Shape;3552;p4"/>
            <p:cNvSpPr/>
            <p:nvPr/>
          </p:nvSpPr>
          <p:spPr>
            <a:xfrm>
              <a:off x="1311525" y="9024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3" name="Google Shape;3553;p4"/>
            <p:cNvSpPr/>
            <p:nvPr/>
          </p:nvSpPr>
          <p:spPr>
            <a:xfrm>
              <a:off x="127177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4" name="Google Shape;3554;p4"/>
            <p:cNvSpPr/>
            <p:nvPr/>
          </p:nvSpPr>
          <p:spPr>
            <a:xfrm>
              <a:off x="1311525" y="8683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5" name="Google Shape;3555;p4"/>
            <p:cNvSpPr/>
            <p:nvPr/>
          </p:nvSpPr>
          <p:spPr>
            <a:xfrm>
              <a:off x="127177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6" name="Google Shape;3556;p4"/>
            <p:cNvSpPr/>
            <p:nvPr/>
          </p:nvSpPr>
          <p:spPr>
            <a:xfrm>
              <a:off x="127177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3557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p5"/>
          <p:cNvSpPr txBox="1"/>
          <p:nvPr>
            <p:ph idx="1" type="body"/>
          </p:nvPr>
        </p:nvSpPr>
        <p:spPr>
          <a:xfrm>
            <a:off x="755900" y="1163550"/>
            <a:ext cx="3726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3559" name="Google Shape;3559;p5"/>
          <p:cNvSpPr txBox="1"/>
          <p:nvPr>
            <p:ph idx="2" type="body"/>
          </p:nvPr>
        </p:nvSpPr>
        <p:spPr>
          <a:xfrm>
            <a:off x="4966898" y="1163550"/>
            <a:ext cx="3726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3560" name="Google Shape;3560;p5"/>
          <p:cNvSpPr txBox="1"/>
          <p:nvPr>
            <p:ph type="title"/>
          </p:nvPr>
        </p:nvSpPr>
        <p:spPr>
          <a:xfrm>
            <a:off x="1698600" y="438450"/>
            <a:ext cx="574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61" name="Shape 3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2" name="Google Shape;3562;p6"/>
          <p:cNvSpPr txBox="1"/>
          <p:nvPr>
            <p:ph type="title"/>
          </p:nvPr>
        </p:nvSpPr>
        <p:spPr>
          <a:xfrm>
            <a:off x="1698600" y="438450"/>
            <a:ext cx="574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563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p7"/>
          <p:cNvSpPr txBox="1"/>
          <p:nvPr>
            <p:ph type="title"/>
          </p:nvPr>
        </p:nvSpPr>
        <p:spPr>
          <a:xfrm>
            <a:off x="914050" y="14354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65" name="Google Shape;3565;p7"/>
          <p:cNvSpPr txBox="1"/>
          <p:nvPr>
            <p:ph idx="1" type="body"/>
          </p:nvPr>
        </p:nvSpPr>
        <p:spPr>
          <a:xfrm>
            <a:off x="914050" y="2269400"/>
            <a:ext cx="2808000" cy="22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66" name="Google Shape;3566;p7"/>
          <p:cNvSpPr txBox="1"/>
          <p:nvPr>
            <p:ph idx="2" type="title"/>
          </p:nvPr>
        </p:nvSpPr>
        <p:spPr>
          <a:xfrm>
            <a:off x="1698600" y="438450"/>
            <a:ext cx="574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567" name="Shape 3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8" name="Google Shape;3568;p8"/>
          <p:cNvSpPr/>
          <p:nvPr/>
        </p:nvSpPr>
        <p:spPr>
          <a:xfrm>
            <a:off x="-45000" y="753450"/>
            <a:ext cx="4371900" cy="3484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9" name="Google Shape;3569;p8"/>
          <p:cNvSpPr txBox="1"/>
          <p:nvPr>
            <p:ph type="title"/>
          </p:nvPr>
        </p:nvSpPr>
        <p:spPr>
          <a:xfrm>
            <a:off x="566450" y="450150"/>
            <a:ext cx="3394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/>
        </p:txBody>
      </p:sp>
      <p:grpSp>
        <p:nvGrpSpPr>
          <p:cNvPr id="3570" name="Google Shape;3570;p8"/>
          <p:cNvGrpSpPr/>
          <p:nvPr/>
        </p:nvGrpSpPr>
        <p:grpSpPr>
          <a:xfrm>
            <a:off x="7914133" y="3335880"/>
            <a:ext cx="2088805" cy="2045357"/>
            <a:chOff x="236475" y="527300"/>
            <a:chExt cx="1124525" cy="1101075"/>
          </a:xfrm>
        </p:grpSpPr>
        <p:sp>
          <p:nvSpPr>
            <p:cNvPr id="3571" name="Google Shape;3571;p8"/>
            <p:cNvSpPr/>
            <p:nvPr/>
          </p:nvSpPr>
          <p:spPr>
            <a:xfrm>
              <a:off x="4352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2" name="Google Shape;3572;p8"/>
            <p:cNvSpPr/>
            <p:nvPr/>
          </p:nvSpPr>
          <p:spPr>
            <a:xfrm>
              <a:off x="47500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3" name="Google Shape;3573;p8"/>
            <p:cNvSpPr/>
            <p:nvPr/>
          </p:nvSpPr>
          <p:spPr>
            <a:xfrm>
              <a:off x="5147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4" name="Google Shape;3574;p8"/>
            <p:cNvSpPr/>
            <p:nvPr/>
          </p:nvSpPr>
          <p:spPr>
            <a:xfrm>
              <a:off x="554500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5" name="Google Shape;3575;p8"/>
            <p:cNvSpPr/>
            <p:nvPr/>
          </p:nvSpPr>
          <p:spPr>
            <a:xfrm>
              <a:off x="594250" y="14822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6" name="Google Shape;3576;p8"/>
            <p:cNvSpPr/>
            <p:nvPr/>
          </p:nvSpPr>
          <p:spPr>
            <a:xfrm>
              <a:off x="634025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7" name="Google Shape;3577;p8"/>
            <p:cNvSpPr/>
            <p:nvPr/>
          </p:nvSpPr>
          <p:spPr>
            <a:xfrm>
              <a:off x="673775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8" name="Google Shape;3578;p8"/>
            <p:cNvSpPr/>
            <p:nvPr/>
          </p:nvSpPr>
          <p:spPr>
            <a:xfrm>
              <a:off x="713525" y="14822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9" name="Google Shape;3579;p8"/>
            <p:cNvSpPr/>
            <p:nvPr/>
          </p:nvSpPr>
          <p:spPr>
            <a:xfrm>
              <a:off x="753300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0" name="Google Shape;3580;p8"/>
            <p:cNvSpPr/>
            <p:nvPr/>
          </p:nvSpPr>
          <p:spPr>
            <a:xfrm>
              <a:off x="79307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1" name="Google Shape;3581;p8"/>
            <p:cNvSpPr/>
            <p:nvPr/>
          </p:nvSpPr>
          <p:spPr>
            <a:xfrm>
              <a:off x="83282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2" name="Google Shape;3582;p8"/>
            <p:cNvSpPr/>
            <p:nvPr/>
          </p:nvSpPr>
          <p:spPr>
            <a:xfrm>
              <a:off x="87257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3" name="Google Shape;3583;p8"/>
            <p:cNvSpPr/>
            <p:nvPr/>
          </p:nvSpPr>
          <p:spPr>
            <a:xfrm>
              <a:off x="91232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4" name="Google Shape;3584;p8"/>
            <p:cNvSpPr/>
            <p:nvPr/>
          </p:nvSpPr>
          <p:spPr>
            <a:xfrm>
              <a:off x="95207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5" name="Google Shape;3585;p8"/>
            <p:cNvSpPr/>
            <p:nvPr/>
          </p:nvSpPr>
          <p:spPr>
            <a:xfrm>
              <a:off x="99182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6" name="Google Shape;3586;p8"/>
            <p:cNvSpPr/>
            <p:nvPr/>
          </p:nvSpPr>
          <p:spPr>
            <a:xfrm>
              <a:off x="1031575" y="14822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7" name="Google Shape;3587;p8"/>
            <p:cNvSpPr/>
            <p:nvPr/>
          </p:nvSpPr>
          <p:spPr>
            <a:xfrm>
              <a:off x="10713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8" name="Google Shape;3588;p8"/>
            <p:cNvSpPr/>
            <p:nvPr/>
          </p:nvSpPr>
          <p:spPr>
            <a:xfrm>
              <a:off x="111110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9" name="Google Shape;3589;p8"/>
            <p:cNvSpPr/>
            <p:nvPr/>
          </p:nvSpPr>
          <p:spPr>
            <a:xfrm>
              <a:off x="11508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0" name="Google Shape;3590;p8"/>
            <p:cNvSpPr/>
            <p:nvPr/>
          </p:nvSpPr>
          <p:spPr>
            <a:xfrm>
              <a:off x="39712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1" name="Google Shape;3591;p8"/>
            <p:cNvSpPr/>
            <p:nvPr/>
          </p:nvSpPr>
          <p:spPr>
            <a:xfrm>
              <a:off x="435250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2" name="Google Shape;3592;p8"/>
            <p:cNvSpPr/>
            <p:nvPr/>
          </p:nvSpPr>
          <p:spPr>
            <a:xfrm>
              <a:off x="475000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3" name="Google Shape;3593;p8"/>
            <p:cNvSpPr/>
            <p:nvPr/>
          </p:nvSpPr>
          <p:spPr>
            <a:xfrm>
              <a:off x="516425" y="1448100"/>
              <a:ext cx="9675" cy="9750"/>
            </a:xfrm>
            <a:custGeom>
              <a:rect b="b" l="l" r="r" t="t"/>
              <a:pathLst>
                <a:path extrusionOk="0" h="390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4" name="Google Shape;3594;p8"/>
            <p:cNvSpPr/>
            <p:nvPr/>
          </p:nvSpPr>
          <p:spPr>
            <a:xfrm>
              <a:off x="554500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5" name="Google Shape;3595;p8"/>
            <p:cNvSpPr/>
            <p:nvPr/>
          </p:nvSpPr>
          <p:spPr>
            <a:xfrm>
              <a:off x="595925" y="1448100"/>
              <a:ext cx="9700" cy="9750"/>
            </a:xfrm>
            <a:custGeom>
              <a:rect b="b" l="l" r="r" t="t"/>
              <a:pathLst>
                <a:path extrusionOk="0" h="390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6" name="Google Shape;3596;p8"/>
            <p:cNvSpPr/>
            <p:nvPr/>
          </p:nvSpPr>
          <p:spPr>
            <a:xfrm>
              <a:off x="634025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7" name="Google Shape;3597;p8"/>
            <p:cNvSpPr/>
            <p:nvPr/>
          </p:nvSpPr>
          <p:spPr>
            <a:xfrm>
              <a:off x="673775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8" name="Google Shape;3598;p8"/>
            <p:cNvSpPr/>
            <p:nvPr/>
          </p:nvSpPr>
          <p:spPr>
            <a:xfrm>
              <a:off x="47500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9" name="Google Shape;3599;p8"/>
            <p:cNvSpPr/>
            <p:nvPr/>
          </p:nvSpPr>
          <p:spPr>
            <a:xfrm>
              <a:off x="51475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0" name="Google Shape;3600;p8"/>
            <p:cNvSpPr/>
            <p:nvPr/>
          </p:nvSpPr>
          <p:spPr>
            <a:xfrm>
              <a:off x="554500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1" name="Google Shape;3601;p8"/>
            <p:cNvSpPr/>
            <p:nvPr/>
          </p:nvSpPr>
          <p:spPr>
            <a:xfrm>
              <a:off x="594250" y="15163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2" name="Google Shape;3602;p8"/>
            <p:cNvSpPr/>
            <p:nvPr/>
          </p:nvSpPr>
          <p:spPr>
            <a:xfrm>
              <a:off x="634025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3" name="Google Shape;3603;p8"/>
            <p:cNvSpPr/>
            <p:nvPr/>
          </p:nvSpPr>
          <p:spPr>
            <a:xfrm>
              <a:off x="673775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4" name="Google Shape;3604;p8"/>
            <p:cNvSpPr/>
            <p:nvPr/>
          </p:nvSpPr>
          <p:spPr>
            <a:xfrm>
              <a:off x="713525" y="15163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5" name="Google Shape;3605;p8"/>
            <p:cNvSpPr/>
            <p:nvPr/>
          </p:nvSpPr>
          <p:spPr>
            <a:xfrm>
              <a:off x="753300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6" name="Google Shape;3606;p8"/>
            <p:cNvSpPr/>
            <p:nvPr/>
          </p:nvSpPr>
          <p:spPr>
            <a:xfrm>
              <a:off x="79307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7" name="Google Shape;3607;p8"/>
            <p:cNvSpPr/>
            <p:nvPr/>
          </p:nvSpPr>
          <p:spPr>
            <a:xfrm>
              <a:off x="83282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8" name="Google Shape;3608;p8"/>
            <p:cNvSpPr/>
            <p:nvPr/>
          </p:nvSpPr>
          <p:spPr>
            <a:xfrm>
              <a:off x="87257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9" name="Google Shape;3609;p8"/>
            <p:cNvSpPr/>
            <p:nvPr/>
          </p:nvSpPr>
          <p:spPr>
            <a:xfrm>
              <a:off x="91232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0" name="Google Shape;3610;p8"/>
            <p:cNvSpPr/>
            <p:nvPr/>
          </p:nvSpPr>
          <p:spPr>
            <a:xfrm>
              <a:off x="95207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1" name="Google Shape;3611;p8"/>
            <p:cNvSpPr/>
            <p:nvPr/>
          </p:nvSpPr>
          <p:spPr>
            <a:xfrm>
              <a:off x="99182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2" name="Google Shape;3612;p8"/>
            <p:cNvSpPr/>
            <p:nvPr/>
          </p:nvSpPr>
          <p:spPr>
            <a:xfrm>
              <a:off x="1031575" y="15163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3" name="Google Shape;3613;p8"/>
            <p:cNvSpPr/>
            <p:nvPr/>
          </p:nvSpPr>
          <p:spPr>
            <a:xfrm>
              <a:off x="107135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4" name="Google Shape;3614;p8"/>
            <p:cNvSpPr/>
            <p:nvPr/>
          </p:nvSpPr>
          <p:spPr>
            <a:xfrm>
              <a:off x="111110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5" name="Google Shape;3615;p8"/>
            <p:cNvSpPr/>
            <p:nvPr/>
          </p:nvSpPr>
          <p:spPr>
            <a:xfrm>
              <a:off x="71520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6" name="Google Shape;3616;p8"/>
            <p:cNvSpPr/>
            <p:nvPr/>
          </p:nvSpPr>
          <p:spPr>
            <a:xfrm>
              <a:off x="753300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7" name="Google Shape;3617;p8"/>
            <p:cNvSpPr/>
            <p:nvPr/>
          </p:nvSpPr>
          <p:spPr>
            <a:xfrm>
              <a:off x="79470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8" name="Google Shape;3618;p8"/>
            <p:cNvSpPr/>
            <p:nvPr/>
          </p:nvSpPr>
          <p:spPr>
            <a:xfrm>
              <a:off x="832825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9" name="Google Shape;3619;p8"/>
            <p:cNvSpPr/>
            <p:nvPr/>
          </p:nvSpPr>
          <p:spPr>
            <a:xfrm>
              <a:off x="872575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0" name="Google Shape;3620;p8"/>
            <p:cNvSpPr/>
            <p:nvPr/>
          </p:nvSpPr>
          <p:spPr>
            <a:xfrm>
              <a:off x="91395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1" name="Google Shape;3621;p8"/>
            <p:cNvSpPr/>
            <p:nvPr/>
          </p:nvSpPr>
          <p:spPr>
            <a:xfrm>
              <a:off x="95370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2" name="Google Shape;3622;p8"/>
            <p:cNvSpPr/>
            <p:nvPr/>
          </p:nvSpPr>
          <p:spPr>
            <a:xfrm>
              <a:off x="99345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3" name="Google Shape;3623;p8"/>
            <p:cNvSpPr/>
            <p:nvPr/>
          </p:nvSpPr>
          <p:spPr>
            <a:xfrm>
              <a:off x="103322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4" name="Google Shape;3624;p8"/>
            <p:cNvSpPr/>
            <p:nvPr/>
          </p:nvSpPr>
          <p:spPr>
            <a:xfrm>
              <a:off x="107297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5" name="Google Shape;3625;p8"/>
            <p:cNvSpPr/>
            <p:nvPr/>
          </p:nvSpPr>
          <p:spPr>
            <a:xfrm>
              <a:off x="111272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6" name="Google Shape;3626;p8"/>
            <p:cNvSpPr/>
            <p:nvPr/>
          </p:nvSpPr>
          <p:spPr>
            <a:xfrm>
              <a:off x="1152500" y="1448100"/>
              <a:ext cx="9700" cy="9750"/>
            </a:xfrm>
            <a:custGeom>
              <a:rect b="b" l="l" r="r" t="t"/>
              <a:pathLst>
                <a:path extrusionOk="0" h="390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7" name="Google Shape;3627;p8"/>
            <p:cNvSpPr/>
            <p:nvPr/>
          </p:nvSpPr>
          <p:spPr>
            <a:xfrm>
              <a:off x="1192275" y="1448100"/>
              <a:ext cx="9675" cy="9750"/>
            </a:xfrm>
            <a:custGeom>
              <a:rect b="b" l="l" r="r" t="t"/>
              <a:pathLst>
                <a:path extrusionOk="0" h="390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8" name="Google Shape;3628;p8"/>
            <p:cNvSpPr/>
            <p:nvPr/>
          </p:nvSpPr>
          <p:spPr>
            <a:xfrm>
              <a:off x="355750" y="14140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9" name="Google Shape;3629;p8"/>
            <p:cNvSpPr/>
            <p:nvPr/>
          </p:nvSpPr>
          <p:spPr>
            <a:xfrm>
              <a:off x="39712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0" name="Google Shape;3630;p8"/>
            <p:cNvSpPr/>
            <p:nvPr/>
          </p:nvSpPr>
          <p:spPr>
            <a:xfrm>
              <a:off x="435250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1" name="Google Shape;3631;p8"/>
            <p:cNvSpPr/>
            <p:nvPr/>
          </p:nvSpPr>
          <p:spPr>
            <a:xfrm>
              <a:off x="475000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2" name="Google Shape;3632;p8"/>
            <p:cNvSpPr/>
            <p:nvPr/>
          </p:nvSpPr>
          <p:spPr>
            <a:xfrm>
              <a:off x="516425" y="14140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3" name="Google Shape;3633;p8"/>
            <p:cNvSpPr/>
            <p:nvPr/>
          </p:nvSpPr>
          <p:spPr>
            <a:xfrm>
              <a:off x="554500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4" name="Google Shape;3634;p8"/>
            <p:cNvSpPr/>
            <p:nvPr/>
          </p:nvSpPr>
          <p:spPr>
            <a:xfrm>
              <a:off x="595925" y="14140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5" name="Google Shape;3635;p8"/>
            <p:cNvSpPr/>
            <p:nvPr/>
          </p:nvSpPr>
          <p:spPr>
            <a:xfrm>
              <a:off x="634025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6" name="Google Shape;3636;p8"/>
            <p:cNvSpPr/>
            <p:nvPr/>
          </p:nvSpPr>
          <p:spPr>
            <a:xfrm>
              <a:off x="673775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7" name="Google Shape;3637;p8"/>
            <p:cNvSpPr/>
            <p:nvPr/>
          </p:nvSpPr>
          <p:spPr>
            <a:xfrm>
              <a:off x="71520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8" name="Google Shape;3638;p8"/>
            <p:cNvSpPr/>
            <p:nvPr/>
          </p:nvSpPr>
          <p:spPr>
            <a:xfrm>
              <a:off x="753300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9" name="Google Shape;3639;p8"/>
            <p:cNvSpPr/>
            <p:nvPr/>
          </p:nvSpPr>
          <p:spPr>
            <a:xfrm>
              <a:off x="79470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0" name="Google Shape;3640;p8"/>
            <p:cNvSpPr/>
            <p:nvPr/>
          </p:nvSpPr>
          <p:spPr>
            <a:xfrm>
              <a:off x="832825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1" name="Google Shape;3641;p8"/>
            <p:cNvSpPr/>
            <p:nvPr/>
          </p:nvSpPr>
          <p:spPr>
            <a:xfrm>
              <a:off x="872575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2" name="Google Shape;3642;p8"/>
            <p:cNvSpPr/>
            <p:nvPr/>
          </p:nvSpPr>
          <p:spPr>
            <a:xfrm>
              <a:off x="91395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3" name="Google Shape;3643;p8"/>
            <p:cNvSpPr/>
            <p:nvPr/>
          </p:nvSpPr>
          <p:spPr>
            <a:xfrm>
              <a:off x="95370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4" name="Google Shape;3644;p8"/>
            <p:cNvSpPr/>
            <p:nvPr/>
          </p:nvSpPr>
          <p:spPr>
            <a:xfrm>
              <a:off x="99345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5" name="Google Shape;3645;p8"/>
            <p:cNvSpPr/>
            <p:nvPr/>
          </p:nvSpPr>
          <p:spPr>
            <a:xfrm>
              <a:off x="103322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6" name="Google Shape;3646;p8"/>
            <p:cNvSpPr/>
            <p:nvPr/>
          </p:nvSpPr>
          <p:spPr>
            <a:xfrm>
              <a:off x="107297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7" name="Google Shape;3647;p8"/>
            <p:cNvSpPr/>
            <p:nvPr/>
          </p:nvSpPr>
          <p:spPr>
            <a:xfrm>
              <a:off x="111272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8" name="Google Shape;3648;p8"/>
            <p:cNvSpPr/>
            <p:nvPr/>
          </p:nvSpPr>
          <p:spPr>
            <a:xfrm>
              <a:off x="1152500" y="14140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9" name="Google Shape;3649;p8"/>
            <p:cNvSpPr/>
            <p:nvPr/>
          </p:nvSpPr>
          <p:spPr>
            <a:xfrm>
              <a:off x="1192275" y="14140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0" name="Google Shape;3650;p8"/>
            <p:cNvSpPr/>
            <p:nvPr/>
          </p:nvSpPr>
          <p:spPr>
            <a:xfrm>
              <a:off x="1232025" y="14140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1" name="Google Shape;3651;p8"/>
            <p:cNvSpPr/>
            <p:nvPr/>
          </p:nvSpPr>
          <p:spPr>
            <a:xfrm>
              <a:off x="355750" y="13799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2" name="Google Shape;3652;p8"/>
            <p:cNvSpPr/>
            <p:nvPr/>
          </p:nvSpPr>
          <p:spPr>
            <a:xfrm>
              <a:off x="39712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3" name="Google Shape;3653;p8"/>
            <p:cNvSpPr/>
            <p:nvPr/>
          </p:nvSpPr>
          <p:spPr>
            <a:xfrm>
              <a:off x="435250" y="13799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4" name="Google Shape;3654;p8"/>
            <p:cNvSpPr/>
            <p:nvPr/>
          </p:nvSpPr>
          <p:spPr>
            <a:xfrm>
              <a:off x="475000" y="13799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5" name="Google Shape;3655;p8"/>
            <p:cNvSpPr/>
            <p:nvPr/>
          </p:nvSpPr>
          <p:spPr>
            <a:xfrm>
              <a:off x="516425" y="13799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6" name="Google Shape;3656;p8"/>
            <p:cNvSpPr/>
            <p:nvPr/>
          </p:nvSpPr>
          <p:spPr>
            <a:xfrm>
              <a:off x="554500" y="13799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7" name="Google Shape;3657;p8"/>
            <p:cNvSpPr/>
            <p:nvPr/>
          </p:nvSpPr>
          <p:spPr>
            <a:xfrm>
              <a:off x="595925" y="13799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8" name="Google Shape;3658;p8"/>
            <p:cNvSpPr/>
            <p:nvPr/>
          </p:nvSpPr>
          <p:spPr>
            <a:xfrm>
              <a:off x="634025" y="13799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9" name="Google Shape;3659;p8"/>
            <p:cNvSpPr/>
            <p:nvPr/>
          </p:nvSpPr>
          <p:spPr>
            <a:xfrm>
              <a:off x="673775" y="13799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0" name="Google Shape;3660;p8"/>
            <p:cNvSpPr/>
            <p:nvPr/>
          </p:nvSpPr>
          <p:spPr>
            <a:xfrm>
              <a:off x="71520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1" name="Google Shape;3661;p8"/>
            <p:cNvSpPr/>
            <p:nvPr/>
          </p:nvSpPr>
          <p:spPr>
            <a:xfrm>
              <a:off x="753300" y="13799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2" name="Google Shape;3662;p8"/>
            <p:cNvSpPr/>
            <p:nvPr/>
          </p:nvSpPr>
          <p:spPr>
            <a:xfrm>
              <a:off x="79470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3" name="Google Shape;3663;p8"/>
            <p:cNvSpPr/>
            <p:nvPr/>
          </p:nvSpPr>
          <p:spPr>
            <a:xfrm>
              <a:off x="832825" y="13799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4" name="Google Shape;3664;p8"/>
            <p:cNvSpPr/>
            <p:nvPr/>
          </p:nvSpPr>
          <p:spPr>
            <a:xfrm>
              <a:off x="872575" y="13799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5" name="Google Shape;3665;p8"/>
            <p:cNvSpPr/>
            <p:nvPr/>
          </p:nvSpPr>
          <p:spPr>
            <a:xfrm>
              <a:off x="91395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6" name="Google Shape;3666;p8"/>
            <p:cNvSpPr/>
            <p:nvPr/>
          </p:nvSpPr>
          <p:spPr>
            <a:xfrm>
              <a:off x="95370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7" name="Google Shape;3667;p8"/>
            <p:cNvSpPr/>
            <p:nvPr/>
          </p:nvSpPr>
          <p:spPr>
            <a:xfrm>
              <a:off x="99345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8" name="Google Shape;3668;p8"/>
            <p:cNvSpPr/>
            <p:nvPr/>
          </p:nvSpPr>
          <p:spPr>
            <a:xfrm>
              <a:off x="103322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9" name="Google Shape;3669;p8"/>
            <p:cNvSpPr/>
            <p:nvPr/>
          </p:nvSpPr>
          <p:spPr>
            <a:xfrm>
              <a:off x="107297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0" name="Google Shape;3670;p8"/>
            <p:cNvSpPr/>
            <p:nvPr/>
          </p:nvSpPr>
          <p:spPr>
            <a:xfrm>
              <a:off x="111272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1" name="Google Shape;3671;p8"/>
            <p:cNvSpPr/>
            <p:nvPr/>
          </p:nvSpPr>
          <p:spPr>
            <a:xfrm>
              <a:off x="1152500" y="13799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2" name="Google Shape;3672;p8"/>
            <p:cNvSpPr/>
            <p:nvPr/>
          </p:nvSpPr>
          <p:spPr>
            <a:xfrm>
              <a:off x="1192275" y="13799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3" name="Google Shape;3673;p8"/>
            <p:cNvSpPr/>
            <p:nvPr/>
          </p:nvSpPr>
          <p:spPr>
            <a:xfrm>
              <a:off x="1232025" y="13799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4" name="Google Shape;3674;p8"/>
            <p:cNvSpPr/>
            <p:nvPr/>
          </p:nvSpPr>
          <p:spPr>
            <a:xfrm>
              <a:off x="3176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5" name="Google Shape;3675;p8"/>
            <p:cNvSpPr/>
            <p:nvPr/>
          </p:nvSpPr>
          <p:spPr>
            <a:xfrm>
              <a:off x="355750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6" name="Google Shape;3676;p8"/>
            <p:cNvSpPr/>
            <p:nvPr/>
          </p:nvSpPr>
          <p:spPr>
            <a:xfrm>
              <a:off x="3971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7" name="Google Shape;3677;p8"/>
            <p:cNvSpPr/>
            <p:nvPr/>
          </p:nvSpPr>
          <p:spPr>
            <a:xfrm>
              <a:off x="435250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8" name="Google Shape;3678;p8"/>
            <p:cNvSpPr/>
            <p:nvPr/>
          </p:nvSpPr>
          <p:spPr>
            <a:xfrm>
              <a:off x="475000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9" name="Google Shape;3679;p8"/>
            <p:cNvSpPr/>
            <p:nvPr/>
          </p:nvSpPr>
          <p:spPr>
            <a:xfrm>
              <a:off x="516425" y="13458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0" name="Google Shape;3680;p8"/>
            <p:cNvSpPr/>
            <p:nvPr/>
          </p:nvSpPr>
          <p:spPr>
            <a:xfrm>
              <a:off x="554500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1" name="Google Shape;3681;p8"/>
            <p:cNvSpPr/>
            <p:nvPr/>
          </p:nvSpPr>
          <p:spPr>
            <a:xfrm>
              <a:off x="595925" y="13458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2" name="Google Shape;3682;p8"/>
            <p:cNvSpPr/>
            <p:nvPr/>
          </p:nvSpPr>
          <p:spPr>
            <a:xfrm>
              <a:off x="634025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3" name="Google Shape;3683;p8"/>
            <p:cNvSpPr/>
            <p:nvPr/>
          </p:nvSpPr>
          <p:spPr>
            <a:xfrm>
              <a:off x="673775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4" name="Google Shape;3684;p8"/>
            <p:cNvSpPr/>
            <p:nvPr/>
          </p:nvSpPr>
          <p:spPr>
            <a:xfrm>
              <a:off x="71520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5" name="Google Shape;3685;p8"/>
            <p:cNvSpPr/>
            <p:nvPr/>
          </p:nvSpPr>
          <p:spPr>
            <a:xfrm>
              <a:off x="753300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6" name="Google Shape;3686;p8"/>
            <p:cNvSpPr/>
            <p:nvPr/>
          </p:nvSpPr>
          <p:spPr>
            <a:xfrm>
              <a:off x="79470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7" name="Google Shape;3687;p8"/>
            <p:cNvSpPr/>
            <p:nvPr/>
          </p:nvSpPr>
          <p:spPr>
            <a:xfrm>
              <a:off x="832825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8" name="Google Shape;3688;p8"/>
            <p:cNvSpPr/>
            <p:nvPr/>
          </p:nvSpPr>
          <p:spPr>
            <a:xfrm>
              <a:off x="872575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9" name="Google Shape;3689;p8"/>
            <p:cNvSpPr/>
            <p:nvPr/>
          </p:nvSpPr>
          <p:spPr>
            <a:xfrm>
              <a:off x="91395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0" name="Google Shape;3690;p8"/>
            <p:cNvSpPr/>
            <p:nvPr/>
          </p:nvSpPr>
          <p:spPr>
            <a:xfrm>
              <a:off x="95370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1" name="Google Shape;3691;p8"/>
            <p:cNvSpPr/>
            <p:nvPr/>
          </p:nvSpPr>
          <p:spPr>
            <a:xfrm>
              <a:off x="99345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2" name="Google Shape;3692;p8"/>
            <p:cNvSpPr/>
            <p:nvPr/>
          </p:nvSpPr>
          <p:spPr>
            <a:xfrm>
              <a:off x="10332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3" name="Google Shape;3693;p8"/>
            <p:cNvSpPr/>
            <p:nvPr/>
          </p:nvSpPr>
          <p:spPr>
            <a:xfrm>
              <a:off x="107297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4" name="Google Shape;3694;p8"/>
            <p:cNvSpPr/>
            <p:nvPr/>
          </p:nvSpPr>
          <p:spPr>
            <a:xfrm>
              <a:off x="11127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5" name="Google Shape;3695;p8"/>
            <p:cNvSpPr/>
            <p:nvPr/>
          </p:nvSpPr>
          <p:spPr>
            <a:xfrm>
              <a:off x="1152500" y="13458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6" name="Google Shape;3696;p8"/>
            <p:cNvSpPr/>
            <p:nvPr/>
          </p:nvSpPr>
          <p:spPr>
            <a:xfrm>
              <a:off x="1192275" y="13458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7" name="Google Shape;3697;p8"/>
            <p:cNvSpPr/>
            <p:nvPr/>
          </p:nvSpPr>
          <p:spPr>
            <a:xfrm>
              <a:off x="1232025" y="13458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8" name="Google Shape;3698;p8"/>
            <p:cNvSpPr/>
            <p:nvPr/>
          </p:nvSpPr>
          <p:spPr>
            <a:xfrm>
              <a:off x="3176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9" name="Google Shape;3699;p8"/>
            <p:cNvSpPr/>
            <p:nvPr/>
          </p:nvSpPr>
          <p:spPr>
            <a:xfrm>
              <a:off x="355750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0" name="Google Shape;3700;p8"/>
            <p:cNvSpPr/>
            <p:nvPr/>
          </p:nvSpPr>
          <p:spPr>
            <a:xfrm>
              <a:off x="3971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1" name="Google Shape;3701;p8"/>
            <p:cNvSpPr/>
            <p:nvPr/>
          </p:nvSpPr>
          <p:spPr>
            <a:xfrm>
              <a:off x="435250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2" name="Google Shape;3702;p8"/>
            <p:cNvSpPr/>
            <p:nvPr/>
          </p:nvSpPr>
          <p:spPr>
            <a:xfrm>
              <a:off x="475000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3" name="Google Shape;3703;p8"/>
            <p:cNvSpPr/>
            <p:nvPr/>
          </p:nvSpPr>
          <p:spPr>
            <a:xfrm>
              <a:off x="516425" y="13116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4" name="Google Shape;3704;p8"/>
            <p:cNvSpPr/>
            <p:nvPr/>
          </p:nvSpPr>
          <p:spPr>
            <a:xfrm>
              <a:off x="554500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5" name="Google Shape;3705;p8"/>
            <p:cNvSpPr/>
            <p:nvPr/>
          </p:nvSpPr>
          <p:spPr>
            <a:xfrm>
              <a:off x="595925" y="13116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6" name="Google Shape;3706;p8"/>
            <p:cNvSpPr/>
            <p:nvPr/>
          </p:nvSpPr>
          <p:spPr>
            <a:xfrm>
              <a:off x="634025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7" name="Google Shape;3707;p8"/>
            <p:cNvSpPr/>
            <p:nvPr/>
          </p:nvSpPr>
          <p:spPr>
            <a:xfrm>
              <a:off x="673775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8" name="Google Shape;3708;p8"/>
            <p:cNvSpPr/>
            <p:nvPr/>
          </p:nvSpPr>
          <p:spPr>
            <a:xfrm>
              <a:off x="71520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9" name="Google Shape;3709;p8"/>
            <p:cNvSpPr/>
            <p:nvPr/>
          </p:nvSpPr>
          <p:spPr>
            <a:xfrm>
              <a:off x="753300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0" name="Google Shape;3710;p8"/>
            <p:cNvSpPr/>
            <p:nvPr/>
          </p:nvSpPr>
          <p:spPr>
            <a:xfrm>
              <a:off x="79470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1" name="Google Shape;3711;p8"/>
            <p:cNvSpPr/>
            <p:nvPr/>
          </p:nvSpPr>
          <p:spPr>
            <a:xfrm>
              <a:off x="832825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2" name="Google Shape;3712;p8"/>
            <p:cNvSpPr/>
            <p:nvPr/>
          </p:nvSpPr>
          <p:spPr>
            <a:xfrm>
              <a:off x="872575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3" name="Google Shape;3713;p8"/>
            <p:cNvSpPr/>
            <p:nvPr/>
          </p:nvSpPr>
          <p:spPr>
            <a:xfrm>
              <a:off x="91395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4" name="Google Shape;3714;p8"/>
            <p:cNvSpPr/>
            <p:nvPr/>
          </p:nvSpPr>
          <p:spPr>
            <a:xfrm>
              <a:off x="95370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5" name="Google Shape;3715;p8"/>
            <p:cNvSpPr/>
            <p:nvPr/>
          </p:nvSpPr>
          <p:spPr>
            <a:xfrm>
              <a:off x="99345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6" name="Google Shape;3716;p8"/>
            <p:cNvSpPr/>
            <p:nvPr/>
          </p:nvSpPr>
          <p:spPr>
            <a:xfrm>
              <a:off x="10332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7" name="Google Shape;3717;p8"/>
            <p:cNvSpPr/>
            <p:nvPr/>
          </p:nvSpPr>
          <p:spPr>
            <a:xfrm>
              <a:off x="107297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8" name="Google Shape;3718;p8"/>
            <p:cNvSpPr/>
            <p:nvPr/>
          </p:nvSpPr>
          <p:spPr>
            <a:xfrm>
              <a:off x="11127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9" name="Google Shape;3719;p8"/>
            <p:cNvSpPr/>
            <p:nvPr/>
          </p:nvSpPr>
          <p:spPr>
            <a:xfrm>
              <a:off x="1152500" y="13116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0" name="Google Shape;3720;p8"/>
            <p:cNvSpPr/>
            <p:nvPr/>
          </p:nvSpPr>
          <p:spPr>
            <a:xfrm>
              <a:off x="1192275" y="13116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1" name="Google Shape;3721;p8"/>
            <p:cNvSpPr/>
            <p:nvPr/>
          </p:nvSpPr>
          <p:spPr>
            <a:xfrm>
              <a:off x="1232025" y="13116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2" name="Google Shape;3722;p8"/>
            <p:cNvSpPr/>
            <p:nvPr/>
          </p:nvSpPr>
          <p:spPr>
            <a:xfrm>
              <a:off x="276225" y="12775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3" name="Google Shape;3723;p8"/>
            <p:cNvSpPr/>
            <p:nvPr/>
          </p:nvSpPr>
          <p:spPr>
            <a:xfrm>
              <a:off x="3176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4" name="Google Shape;3724;p8"/>
            <p:cNvSpPr/>
            <p:nvPr/>
          </p:nvSpPr>
          <p:spPr>
            <a:xfrm>
              <a:off x="355750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5" name="Google Shape;3725;p8"/>
            <p:cNvSpPr/>
            <p:nvPr/>
          </p:nvSpPr>
          <p:spPr>
            <a:xfrm>
              <a:off x="3971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6" name="Google Shape;3726;p8"/>
            <p:cNvSpPr/>
            <p:nvPr/>
          </p:nvSpPr>
          <p:spPr>
            <a:xfrm>
              <a:off x="435250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7" name="Google Shape;3727;p8"/>
            <p:cNvSpPr/>
            <p:nvPr/>
          </p:nvSpPr>
          <p:spPr>
            <a:xfrm>
              <a:off x="475000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8" name="Google Shape;3728;p8"/>
            <p:cNvSpPr/>
            <p:nvPr/>
          </p:nvSpPr>
          <p:spPr>
            <a:xfrm>
              <a:off x="516425" y="12775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9" name="Google Shape;3729;p8"/>
            <p:cNvSpPr/>
            <p:nvPr/>
          </p:nvSpPr>
          <p:spPr>
            <a:xfrm>
              <a:off x="554500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0" name="Google Shape;3730;p8"/>
            <p:cNvSpPr/>
            <p:nvPr/>
          </p:nvSpPr>
          <p:spPr>
            <a:xfrm>
              <a:off x="595925" y="12775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1" name="Google Shape;3731;p8"/>
            <p:cNvSpPr/>
            <p:nvPr/>
          </p:nvSpPr>
          <p:spPr>
            <a:xfrm>
              <a:off x="634025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2" name="Google Shape;3732;p8"/>
            <p:cNvSpPr/>
            <p:nvPr/>
          </p:nvSpPr>
          <p:spPr>
            <a:xfrm>
              <a:off x="673775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3" name="Google Shape;3733;p8"/>
            <p:cNvSpPr/>
            <p:nvPr/>
          </p:nvSpPr>
          <p:spPr>
            <a:xfrm>
              <a:off x="71520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4" name="Google Shape;3734;p8"/>
            <p:cNvSpPr/>
            <p:nvPr/>
          </p:nvSpPr>
          <p:spPr>
            <a:xfrm>
              <a:off x="753300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5" name="Google Shape;3735;p8"/>
            <p:cNvSpPr/>
            <p:nvPr/>
          </p:nvSpPr>
          <p:spPr>
            <a:xfrm>
              <a:off x="79470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6" name="Google Shape;3736;p8"/>
            <p:cNvSpPr/>
            <p:nvPr/>
          </p:nvSpPr>
          <p:spPr>
            <a:xfrm>
              <a:off x="832825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7" name="Google Shape;3737;p8"/>
            <p:cNvSpPr/>
            <p:nvPr/>
          </p:nvSpPr>
          <p:spPr>
            <a:xfrm>
              <a:off x="872575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8" name="Google Shape;3738;p8"/>
            <p:cNvSpPr/>
            <p:nvPr/>
          </p:nvSpPr>
          <p:spPr>
            <a:xfrm>
              <a:off x="91395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9" name="Google Shape;3739;p8"/>
            <p:cNvSpPr/>
            <p:nvPr/>
          </p:nvSpPr>
          <p:spPr>
            <a:xfrm>
              <a:off x="95370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0" name="Google Shape;3740;p8"/>
            <p:cNvSpPr/>
            <p:nvPr/>
          </p:nvSpPr>
          <p:spPr>
            <a:xfrm>
              <a:off x="99345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1" name="Google Shape;3741;p8"/>
            <p:cNvSpPr/>
            <p:nvPr/>
          </p:nvSpPr>
          <p:spPr>
            <a:xfrm>
              <a:off x="10332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2" name="Google Shape;3742;p8"/>
            <p:cNvSpPr/>
            <p:nvPr/>
          </p:nvSpPr>
          <p:spPr>
            <a:xfrm>
              <a:off x="107297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3" name="Google Shape;3743;p8"/>
            <p:cNvSpPr/>
            <p:nvPr/>
          </p:nvSpPr>
          <p:spPr>
            <a:xfrm>
              <a:off x="11127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4" name="Google Shape;3744;p8"/>
            <p:cNvSpPr/>
            <p:nvPr/>
          </p:nvSpPr>
          <p:spPr>
            <a:xfrm>
              <a:off x="1152500" y="12775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5" name="Google Shape;3745;p8"/>
            <p:cNvSpPr/>
            <p:nvPr/>
          </p:nvSpPr>
          <p:spPr>
            <a:xfrm>
              <a:off x="1192275" y="12775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6" name="Google Shape;3746;p8"/>
            <p:cNvSpPr/>
            <p:nvPr/>
          </p:nvSpPr>
          <p:spPr>
            <a:xfrm>
              <a:off x="1232025" y="12775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7" name="Google Shape;3747;p8"/>
            <p:cNvSpPr/>
            <p:nvPr/>
          </p:nvSpPr>
          <p:spPr>
            <a:xfrm>
              <a:off x="276225" y="1243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8" name="Google Shape;3748;p8"/>
            <p:cNvSpPr/>
            <p:nvPr/>
          </p:nvSpPr>
          <p:spPr>
            <a:xfrm>
              <a:off x="3176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9" name="Google Shape;3749;p8"/>
            <p:cNvSpPr/>
            <p:nvPr/>
          </p:nvSpPr>
          <p:spPr>
            <a:xfrm>
              <a:off x="355750" y="1243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0" name="Google Shape;3750;p8"/>
            <p:cNvSpPr/>
            <p:nvPr/>
          </p:nvSpPr>
          <p:spPr>
            <a:xfrm>
              <a:off x="3971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1" name="Google Shape;3751;p8"/>
            <p:cNvSpPr/>
            <p:nvPr/>
          </p:nvSpPr>
          <p:spPr>
            <a:xfrm>
              <a:off x="435250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2" name="Google Shape;3752;p8"/>
            <p:cNvSpPr/>
            <p:nvPr/>
          </p:nvSpPr>
          <p:spPr>
            <a:xfrm>
              <a:off x="475000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3" name="Google Shape;3753;p8"/>
            <p:cNvSpPr/>
            <p:nvPr/>
          </p:nvSpPr>
          <p:spPr>
            <a:xfrm>
              <a:off x="516425" y="12434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4" name="Google Shape;3754;p8"/>
            <p:cNvSpPr/>
            <p:nvPr/>
          </p:nvSpPr>
          <p:spPr>
            <a:xfrm>
              <a:off x="554500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5" name="Google Shape;3755;p8"/>
            <p:cNvSpPr/>
            <p:nvPr/>
          </p:nvSpPr>
          <p:spPr>
            <a:xfrm>
              <a:off x="595925" y="12434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6" name="Google Shape;3756;p8"/>
            <p:cNvSpPr/>
            <p:nvPr/>
          </p:nvSpPr>
          <p:spPr>
            <a:xfrm>
              <a:off x="634025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7" name="Google Shape;3757;p8"/>
            <p:cNvSpPr/>
            <p:nvPr/>
          </p:nvSpPr>
          <p:spPr>
            <a:xfrm>
              <a:off x="673775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8" name="Google Shape;3758;p8"/>
            <p:cNvSpPr/>
            <p:nvPr/>
          </p:nvSpPr>
          <p:spPr>
            <a:xfrm>
              <a:off x="71520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9" name="Google Shape;3759;p8"/>
            <p:cNvSpPr/>
            <p:nvPr/>
          </p:nvSpPr>
          <p:spPr>
            <a:xfrm>
              <a:off x="753300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0" name="Google Shape;3760;p8"/>
            <p:cNvSpPr/>
            <p:nvPr/>
          </p:nvSpPr>
          <p:spPr>
            <a:xfrm>
              <a:off x="79470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1" name="Google Shape;3761;p8"/>
            <p:cNvSpPr/>
            <p:nvPr/>
          </p:nvSpPr>
          <p:spPr>
            <a:xfrm>
              <a:off x="832825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2" name="Google Shape;3762;p8"/>
            <p:cNvSpPr/>
            <p:nvPr/>
          </p:nvSpPr>
          <p:spPr>
            <a:xfrm>
              <a:off x="872575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3" name="Google Shape;3763;p8"/>
            <p:cNvSpPr/>
            <p:nvPr/>
          </p:nvSpPr>
          <p:spPr>
            <a:xfrm>
              <a:off x="91395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4" name="Google Shape;3764;p8"/>
            <p:cNvSpPr/>
            <p:nvPr/>
          </p:nvSpPr>
          <p:spPr>
            <a:xfrm>
              <a:off x="95370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5" name="Google Shape;3765;p8"/>
            <p:cNvSpPr/>
            <p:nvPr/>
          </p:nvSpPr>
          <p:spPr>
            <a:xfrm>
              <a:off x="99345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6" name="Google Shape;3766;p8"/>
            <p:cNvSpPr/>
            <p:nvPr/>
          </p:nvSpPr>
          <p:spPr>
            <a:xfrm>
              <a:off x="10332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7" name="Google Shape;3767;p8"/>
            <p:cNvSpPr/>
            <p:nvPr/>
          </p:nvSpPr>
          <p:spPr>
            <a:xfrm>
              <a:off x="107297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8" name="Google Shape;3768;p8"/>
            <p:cNvSpPr/>
            <p:nvPr/>
          </p:nvSpPr>
          <p:spPr>
            <a:xfrm>
              <a:off x="11127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9" name="Google Shape;3769;p8"/>
            <p:cNvSpPr/>
            <p:nvPr/>
          </p:nvSpPr>
          <p:spPr>
            <a:xfrm>
              <a:off x="1152500" y="12434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0" name="Google Shape;3770;p8"/>
            <p:cNvSpPr/>
            <p:nvPr/>
          </p:nvSpPr>
          <p:spPr>
            <a:xfrm>
              <a:off x="1192275" y="12434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1" name="Google Shape;3771;p8"/>
            <p:cNvSpPr/>
            <p:nvPr/>
          </p:nvSpPr>
          <p:spPr>
            <a:xfrm>
              <a:off x="1232025" y="12434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2" name="Google Shape;3772;p8"/>
            <p:cNvSpPr/>
            <p:nvPr/>
          </p:nvSpPr>
          <p:spPr>
            <a:xfrm>
              <a:off x="276225" y="1209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3" name="Google Shape;3773;p8"/>
            <p:cNvSpPr/>
            <p:nvPr/>
          </p:nvSpPr>
          <p:spPr>
            <a:xfrm>
              <a:off x="3176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4" name="Google Shape;3774;p8"/>
            <p:cNvSpPr/>
            <p:nvPr/>
          </p:nvSpPr>
          <p:spPr>
            <a:xfrm>
              <a:off x="355750" y="1209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5" name="Google Shape;3775;p8"/>
            <p:cNvSpPr/>
            <p:nvPr/>
          </p:nvSpPr>
          <p:spPr>
            <a:xfrm>
              <a:off x="3971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6" name="Google Shape;3776;p8"/>
            <p:cNvSpPr/>
            <p:nvPr/>
          </p:nvSpPr>
          <p:spPr>
            <a:xfrm>
              <a:off x="435250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7" name="Google Shape;3777;p8"/>
            <p:cNvSpPr/>
            <p:nvPr/>
          </p:nvSpPr>
          <p:spPr>
            <a:xfrm>
              <a:off x="475000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8" name="Google Shape;3778;p8"/>
            <p:cNvSpPr/>
            <p:nvPr/>
          </p:nvSpPr>
          <p:spPr>
            <a:xfrm>
              <a:off x="516425" y="12094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9" name="Google Shape;3779;p8"/>
            <p:cNvSpPr/>
            <p:nvPr/>
          </p:nvSpPr>
          <p:spPr>
            <a:xfrm>
              <a:off x="554500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0" name="Google Shape;3780;p8"/>
            <p:cNvSpPr/>
            <p:nvPr/>
          </p:nvSpPr>
          <p:spPr>
            <a:xfrm>
              <a:off x="595925" y="1209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1" name="Google Shape;3781;p8"/>
            <p:cNvSpPr/>
            <p:nvPr/>
          </p:nvSpPr>
          <p:spPr>
            <a:xfrm>
              <a:off x="634025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2" name="Google Shape;3782;p8"/>
            <p:cNvSpPr/>
            <p:nvPr/>
          </p:nvSpPr>
          <p:spPr>
            <a:xfrm>
              <a:off x="673775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3" name="Google Shape;3783;p8"/>
            <p:cNvSpPr/>
            <p:nvPr/>
          </p:nvSpPr>
          <p:spPr>
            <a:xfrm>
              <a:off x="71520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4" name="Google Shape;3784;p8"/>
            <p:cNvSpPr/>
            <p:nvPr/>
          </p:nvSpPr>
          <p:spPr>
            <a:xfrm>
              <a:off x="753300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5" name="Google Shape;3785;p8"/>
            <p:cNvSpPr/>
            <p:nvPr/>
          </p:nvSpPr>
          <p:spPr>
            <a:xfrm>
              <a:off x="79470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6" name="Google Shape;3786;p8"/>
            <p:cNvSpPr/>
            <p:nvPr/>
          </p:nvSpPr>
          <p:spPr>
            <a:xfrm>
              <a:off x="832825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7" name="Google Shape;3787;p8"/>
            <p:cNvSpPr/>
            <p:nvPr/>
          </p:nvSpPr>
          <p:spPr>
            <a:xfrm>
              <a:off x="872575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8" name="Google Shape;3788;p8"/>
            <p:cNvSpPr/>
            <p:nvPr/>
          </p:nvSpPr>
          <p:spPr>
            <a:xfrm>
              <a:off x="91395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9" name="Google Shape;3789;p8"/>
            <p:cNvSpPr/>
            <p:nvPr/>
          </p:nvSpPr>
          <p:spPr>
            <a:xfrm>
              <a:off x="95370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0" name="Google Shape;3790;p8"/>
            <p:cNvSpPr/>
            <p:nvPr/>
          </p:nvSpPr>
          <p:spPr>
            <a:xfrm>
              <a:off x="99345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1" name="Google Shape;3791;p8"/>
            <p:cNvSpPr/>
            <p:nvPr/>
          </p:nvSpPr>
          <p:spPr>
            <a:xfrm>
              <a:off x="10332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2" name="Google Shape;3792;p8"/>
            <p:cNvSpPr/>
            <p:nvPr/>
          </p:nvSpPr>
          <p:spPr>
            <a:xfrm>
              <a:off x="107297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3" name="Google Shape;3793;p8"/>
            <p:cNvSpPr/>
            <p:nvPr/>
          </p:nvSpPr>
          <p:spPr>
            <a:xfrm>
              <a:off x="11127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4" name="Google Shape;3794;p8"/>
            <p:cNvSpPr/>
            <p:nvPr/>
          </p:nvSpPr>
          <p:spPr>
            <a:xfrm>
              <a:off x="1152500" y="1209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5" name="Google Shape;3795;p8"/>
            <p:cNvSpPr/>
            <p:nvPr/>
          </p:nvSpPr>
          <p:spPr>
            <a:xfrm>
              <a:off x="1192275" y="12094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6" name="Google Shape;3796;p8"/>
            <p:cNvSpPr/>
            <p:nvPr/>
          </p:nvSpPr>
          <p:spPr>
            <a:xfrm>
              <a:off x="1232025" y="12094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7" name="Google Shape;3797;p8"/>
            <p:cNvSpPr/>
            <p:nvPr/>
          </p:nvSpPr>
          <p:spPr>
            <a:xfrm>
              <a:off x="276225" y="11753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8" name="Google Shape;3798;p8"/>
            <p:cNvSpPr/>
            <p:nvPr/>
          </p:nvSpPr>
          <p:spPr>
            <a:xfrm>
              <a:off x="3176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9" name="Google Shape;3799;p8"/>
            <p:cNvSpPr/>
            <p:nvPr/>
          </p:nvSpPr>
          <p:spPr>
            <a:xfrm>
              <a:off x="355750" y="117530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0" name="Google Shape;3800;p8"/>
            <p:cNvSpPr/>
            <p:nvPr/>
          </p:nvSpPr>
          <p:spPr>
            <a:xfrm>
              <a:off x="3971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1" name="Google Shape;3801;p8"/>
            <p:cNvSpPr/>
            <p:nvPr/>
          </p:nvSpPr>
          <p:spPr>
            <a:xfrm>
              <a:off x="435250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2" name="Google Shape;3802;p8"/>
            <p:cNvSpPr/>
            <p:nvPr/>
          </p:nvSpPr>
          <p:spPr>
            <a:xfrm>
              <a:off x="475025" y="117530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3" name="Google Shape;3803;p8"/>
            <p:cNvSpPr/>
            <p:nvPr/>
          </p:nvSpPr>
          <p:spPr>
            <a:xfrm>
              <a:off x="516425" y="1175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4" name="Google Shape;3804;p8"/>
            <p:cNvSpPr/>
            <p:nvPr/>
          </p:nvSpPr>
          <p:spPr>
            <a:xfrm>
              <a:off x="554525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5" name="Google Shape;3805;p8"/>
            <p:cNvSpPr/>
            <p:nvPr/>
          </p:nvSpPr>
          <p:spPr>
            <a:xfrm>
              <a:off x="595925" y="11753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6" name="Google Shape;3806;p8"/>
            <p:cNvSpPr/>
            <p:nvPr/>
          </p:nvSpPr>
          <p:spPr>
            <a:xfrm>
              <a:off x="634025" y="11753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7" name="Google Shape;3807;p8"/>
            <p:cNvSpPr/>
            <p:nvPr/>
          </p:nvSpPr>
          <p:spPr>
            <a:xfrm>
              <a:off x="673775" y="11753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8" name="Google Shape;3808;p8"/>
            <p:cNvSpPr/>
            <p:nvPr/>
          </p:nvSpPr>
          <p:spPr>
            <a:xfrm>
              <a:off x="71520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9" name="Google Shape;3809;p8"/>
            <p:cNvSpPr/>
            <p:nvPr/>
          </p:nvSpPr>
          <p:spPr>
            <a:xfrm>
              <a:off x="753300" y="11753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0" name="Google Shape;3810;p8"/>
            <p:cNvSpPr/>
            <p:nvPr/>
          </p:nvSpPr>
          <p:spPr>
            <a:xfrm>
              <a:off x="79470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1" name="Google Shape;3811;p8"/>
            <p:cNvSpPr/>
            <p:nvPr/>
          </p:nvSpPr>
          <p:spPr>
            <a:xfrm>
              <a:off x="832825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2" name="Google Shape;3812;p8"/>
            <p:cNvSpPr/>
            <p:nvPr/>
          </p:nvSpPr>
          <p:spPr>
            <a:xfrm>
              <a:off x="872575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3" name="Google Shape;3813;p8"/>
            <p:cNvSpPr/>
            <p:nvPr/>
          </p:nvSpPr>
          <p:spPr>
            <a:xfrm>
              <a:off x="91395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4" name="Google Shape;3814;p8"/>
            <p:cNvSpPr/>
            <p:nvPr/>
          </p:nvSpPr>
          <p:spPr>
            <a:xfrm>
              <a:off x="95370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5" name="Google Shape;3815;p8"/>
            <p:cNvSpPr/>
            <p:nvPr/>
          </p:nvSpPr>
          <p:spPr>
            <a:xfrm>
              <a:off x="99345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6" name="Google Shape;3816;p8"/>
            <p:cNvSpPr/>
            <p:nvPr/>
          </p:nvSpPr>
          <p:spPr>
            <a:xfrm>
              <a:off x="10332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7" name="Google Shape;3817;p8"/>
            <p:cNvSpPr/>
            <p:nvPr/>
          </p:nvSpPr>
          <p:spPr>
            <a:xfrm>
              <a:off x="107297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8" name="Google Shape;3818;p8"/>
            <p:cNvSpPr/>
            <p:nvPr/>
          </p:nvSpPr>
          <p:spPr>
            <a:xfrm>
              <a:off x="11127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9" name="Google Shape;3819;p8"/>
            <p:cNvSpPr/>
            <p:nvPr/>
          </p:nvSpPr>
          <p:spPr>
            <a:xfrm>
              <a:off x="1152500" y="11753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0" name="Google Shape;3820;p8"/>
            <p:cNvSpPr/>
            <p:nvPr/>
          </p:nvSpPr>
          <p:spPr>
            <a:xfrm>
              <a:off x="1192275" y="1175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1" name="Google Shape;3821;p8"/>
            <p:cNvSpPr/>
            <p:nvPr/>
          </p:nvSpPr>
          <p:spPr>
            <a:xfrm>
              <a:off x="1232025" y="1175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2" name="Google Shape;3822;p8"/>
            <p:cNvSpPr/>
            <p:nvPr/>
          </p:nvSpPr>
          <p:spPr>
            <a:xfrm>
              <a:off x="236475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3" name="Google Shape;3823;p8"/>
            <p:cNvSpPr/>
            <p:nvPr/>
          </p:nvSpPr>
          <p:spPr>
            <a:xfrm>
              <a:off x="276225" y="11412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4" name="Google Shape;3824;p8"/>
            <p:cNvSpPr/>
            <p:nvPr/>
          </p:nvSpPr>
          <p:spPr>
            <a:xfrm>
              <a:off x="3176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5" name="Google Shape;3825;p8"/>
            <p:cNvSpPr/>
            <p:nvPr/>
          </p:nvSpPr>
          <p:spPr>
            <a:xfrm>
              <a:off x="355750" y="114120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6" name="Google Shape;3826;p8"/>
            <p:cNvSpPr/>
            <p:nvPr/>
          </p:nvSpPr>
          <p:spPr>
            <a:xfrm>
              <a:off x="3971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7" name="Google Shape;3827;p8"/>
            <p:cNvSpPr/>
            <p:nvPr/>
          </p:nvSpPr>
          <p:spPr>
            <a:xfrm>
              <a:off x="435250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8" name="Google Shape;3828;p8"/>
            <p:cNvSpPr/>
            <p:nvPr/>
          </p:nvSpPr>
          <p:spPr>
            <a:xfrm>
              <a:off x="475000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9" name="Google Shape;3829;p8"/>
            <p:cNvSpPr/>
            <p:nvPr/>
          </p:nvSpPr>
          <p:spPr>
            <a:xfrm>
              <a:off x="516425" y="11412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0" name="Google Shape;3830;p8"/>
            <p:cNvSpPr/>
            <p:nvPr/>
          </p:nvSpPr>
          <p:spPr>
            <a:xfrm>
              <a:off x="554500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1" name="Google Shape;3831;p8"/>
            <p:cNvSpPr/>
            <p:nvPr/>
          </p:nvSpPr>
          <p:spPr>
            <a:xfrm>
              <a:off x="595925" y="11412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2" name="Google Shape;3832;p8"/>
            <p:cNvSpPr/>
            <p:nvPr/>
          </p:nvSpPr>
          <p:spPr>
            <a:xfrm>
              <a:off x="634025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3" name="Google Shape;3833;p8"/>
            <p:cNvSpPr/>
            <p:nvPr/>
          </p:nvSpPr>
          <p:spPr>
            <a:xfrm>
              <a:off x="673775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4" name="Google Shape;3834;p8"/>
            <p:cNvSpPr/>
            <p:nvPr/>
          </p:nvSpPr>
          <p:spPr>
            <a:xfrm>
              <a:off x="71520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5" name="Google Shape;3835;p8"/>
            <p:cNvSpPr/>
            <p:nvPr/>
          </p:nvSpPr>
          <p:spPr>
            <a:xfrm>
              <a:off x="753300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6" name="Google Shape;3836;p8"/>
            <p:cNvSpPr/>
            <p:nvPr/>
          </p:nvSpPr>
          <p:spPr>
            <a:xfrm>
              <a:off x="79470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7" name="Google Shape;3837;p8"/>
            <p:cNvSpPr/>
            <p:nvPr/>
          </p:nvSpPr>
          <p:spPr>
            <a:xfrm>
              <a:off x="832825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8" name="Google Shape;3838;p8"/>
            <p:cNvSpPr/>
            <p:nvPr/>
          </p:nvSpPr>
          <p:spPr>
            <a:xfrm>
              <a:off x="872575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9" name="Google Shape;3839;p8"/>
            <p:cNvSpPr/>
            <p:nvPr/>
          </p:nvSpPr>
          <p:spPr>
            <a:xfrm>
              <a:off x="91395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0" name="Google Shape;3840;p8"/>
            <p:cNvSpPr/>
            <p:nvPr/>
          </p:nvSpPr>
          <p:spPr>
            <a:xfrm>
              <a:off x="95370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1" name="Google Shape;3841;p8"/>
            <p:cNvSpPr/>
            <p:nvPr/>
          </p:nvSpPr>
          <p:spPr>
            <a:xfrm>
              <a:off x="99345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2" name="Google Shape;3842;p8"/>
            <p:cNvSpPr/>
            <p:nvPr/>
          </p:nvSpPr>
          <p:spPr>
            <a:xfrm>
              <a:off x="10332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3" name="Google Shape;3843;p8"/>
            <p:cNvSpPr/>
            <p:nvPr/>
          </p:nvSpPr>
          <p:spPr>
            <a:xfrm>
              <a:off x="107297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4" name="Google Shape;3844;p8"/>
            <p:cNvSpPr/>
            <p:nvPr/>
          </p:nvSpPr>
          <p:spPr>
            <a:xfrm>
              <a:off x="11127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5" name="Google Shape;3845;p8"/>
            <p:cNvSpPr/>
            <p:nvPr/>
          </p:nvSpPr>
          <p:spPr>
            <a:xfrm>
              <a:off x="1152500" y="11412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6" name="Google Shape;3846;p8"/>
            <p:cNvSpPr/>
            <p:nvPr/>
          </p:nvSpPr>
          <p:spPr>
            <a:xfrm>
              <a:off x="1192275" y="11412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7" name="Google Shape;3847;p8"/>
            <p:cNvSpPr/>
            <p:nvPr/>
          </p:nvSpPr>
          <p:spPr>
            <a:xfrm>
              <a:off x="1232025" y="11412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8" name="Google Shape;3848;p8"/>
            <p:cNvSpPr/>
            <p:nvPr/>
          </p:nvSpPr>
          <p:spPr>
            <a:xfrm>
              <a:off x="23647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9" name="Google Shape;3849;p8"/>
            <p:cNvSpPr/>
            <p:nvPr/>
          </p:nvSpPr>
          <p:spPr>
            <a:xfrm>
              <a:off x="27622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0" name="Google Shape;3850;p8"/>
            <p:cNvSpPr/>
            <p:nvPr/>
          </p:nvSpPr>
          <p:spPr>
            <a:xfrm>
              <a:off x="3176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1" name="Google Shape;3851;p8"/>
            <p:cNvSpPr/>
            <p:nvPr/>
          </p:nvSpPr>
          <p:spPr>
            <a:xfrm>
              <a:off x="355750" y="1107075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2" name="Google Shape;3852;p8"/>
            <p:cNvSpPr/>
            <p:nvPr/>
          </p:nvSpPr>
          <p:spPr>
            <a:xfrm>
              <a:off x="3971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3" name="Google Shape;3853;p8"/>
            <p:cNvSpPr/>
            <p:nvPr/>
          </p:nvSpPr>
          <p:spPr>
            <a:xfrm>
              <a:off x="435250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4" name="Google Shape;3854;p8"/>
            <p:cNvSpPr/>
            <p:nvPr/>
          </p:nvSpPr>
          <p:spPr>
            <a:xfrm>
              <a:off x="475000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5" name="Google Shape;3855;p8"/>
            <p:cNvSpPr/>
            <p:nvPr/>
          </p:nvSpPr>
          <p:spPr>
            <a:xfrm>
              <a:off x="516425" y="11070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6" name="Google Shape;3856;p8"/>
            <p:cNvSpPr/>
            <p:nvPr/>
          </p:nvSpPr>
          <p:spPr>
            <a:xfrm>
              <a:off x="554500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7" name="Google Shape;3857;p8"/>
            <p:cNvSpPr/>
            <p:nvPr/>
          </p:nvSpPr>
          <p:spPr>
            <a:xfrm>
              <a:off x="595925" y="11070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8" name="Google Shape;3858;p8"/>
            <p:cNvSpPr/>
            <p:nvPr/>
          </p:nvSpPr>
          <p:spPr>
            <a:xfrm>
              <a:off x="63402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9" name="Google Shape;3859;p8"/>
            <p:cNvSpPr/>
            <p:nvPr/>
          </p:nvSpPr>
          <p:spPr>
            <a:xfrm>
              <a:off x="67377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0" name="Google Shape;3860;p8"/>
            <p:cNvSpPr/>
            <p:nvPr/>
          </p:nvSpPr>
          <p:spPr>
            <a:xfrm>
              <a:off x="71520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1" name="Google Shape;3861;p8"/>
            <p:cNvSpPr/>
            <p:nvPr/>
          </p:nvSpPr>
          <p:spPr>
            <a:xfrm>
              <a:off x="753300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2" name="Google Shape;3862;p8"/>
            <p:cNvSpPr/>
            <p:nvPr/>
          </p:nvSpPr>
          <p:spPr>
            <a:xfrm>
              <a:off x="79470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3" name="Google Shape;3863;p8"/>
            <p:cNvSpPr/>
            <p:nvPr/>
          </p:nvSpPr>
          <p:spPr>
            <a:xfrm>
              <a:off x="832825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4" name="Google Shape;3864;p8"/>
            <p:cNvSpPr/>
            <p:nvPr/>
          </p:nvSpPr>
          <p:spPr>
            <a:xfrm>
              <a:off x="872575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5" name="Google Shape;3865;p8"/>
            <p:cNvSpPr/>
            <p:nvPr/>
          </p:nvSpPr>
          <p:spPr>
            <a:xfrm>
              <a:off x="91395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6" name="Google Shape;3866;p8"/>
            <p:cNvSpPr/>
            <p:nvPr/>
          </p:nvSpPr>
          <p:spPr>
            <a:xfrm>
              <a:off x="95370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7" name="Google Shape;3867;p8"/>
            <p:cNvSpPr/>
            <p:nvPr/>
          </p:nvSpPr>
          <p:spPr>
            <a:xfrm>
              <a:off x="99345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8" name="Google Shape;3868;p8"/>
            <p:cNvSpPr/>
            <p:nvPr/>
          </p:nvSpPr>
          <p:spPr>
            <a:xfrm>
              <a:off x="10332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9" name="Google Shape;3869;p8"/>
            <p:cNvSpPr/>
            <p:nvPr/>
          </p:nvSpPr>
          <p:spPr>
            <a:xfrm>
              <a:off x="107297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0" name="Google Shape;3870;p8"/>
            <p:cNvSpPr/>
            <p:nvPr/>
          </p:nvSpPr>
          <p:spPr>
            <a:xfrm>
              <a:off x="11127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1" name="Google Shape;3871;p8"/>
            <p:cNvSpPr/>
            <p:nvPr/>
          </p:nvSpPr>
          <p:spPr>
            <a:xfrm>
              <a:off x="1152500" y="11070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2" name="Google Shape;3872;p8"/>
            <p:cNvSpPr/>
            <p:nvPr/>
          </p:nvSpPr>
          <p:spPr>
            <a:xfrm>
              <a:off x="1192275" y="11070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3" name="Google Shape;3873;p8"/>
            <p:cNvSpPr/>
            <p:nvPr/>
          </p:nvSpPr>
          <p:spPr>
            <a:xfrm>
              <a:off x="1232025" y="11070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4" name="Google Shape;3874;p8"/>
            <p:cNvSpPr/>
            <p:nvPr/>
          </p:nvSpPr>
          <p:spPr>
            <a:xfrm>
              <a:off x="23647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5" name="Google Shape;3875;p8"/>
            <p:cNvSpPr/>
            <p:nvPr/>
          </p:nvSpPr>
          <p:spPr>
            <a:xfrm>
              <a:off x="27622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6" name="Google Shape;3876;p8"/>
            <p:cNvSpPr/>
            <p:nvPr/>
          </p:nvSpPr>
          <p:spPr>
            <a:xfrm>
              <a:off x="3176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7" name="Google Shape;3877;p8"/>
            <p:cNvSpPr/>
            <p:nvPr/>
          </p:nvSpPr>
          <p:spPr>
            <a:xfrm>
              <a:off x="355750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8" name="Google Shape;3878;p8"/>
            <p:cNvSpPr/>
            <p:nvPr/>
          </p:nvSpPr>
          <p:spPr>
            <a:xfrm>
              <a:off x="3971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9" name="Google Shape;3879;p8"/>
            <p:cNvSpPr/>
            <p:nvPr/>
          </p:nvSpPr>
          <p:spPr>
            <a:xfrm>
              <a:off x="435250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0" name="Google Shape;3880;p8"/>
            <p:cNvSpPr/>
            <p:nvPr/>
          </p:nvSpPr>
          <p:spPr>
            <a:xfrm>
              <a:off x="475000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1" name="Google Shape;3881;p8"/>
            <p:cNvSpPr/>
            <p:nvPr/>
          </p:nvSpPr>
          <p:spPr>
            <a:xfrm>
              <a:off x="516425" y="10729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2" name="Google Shape;3882;p8"/>
            <p:cNvSpPr/>
            <p:nvPr/>
          </p:nvSpPr>
          <p:spPr>
            <a:xfrm>
              <a:off x="554500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3" name="Google Shape;3883;p8"/>
            <p:cNvSpPr/>
            <p:nvPr/>
          </p:nvSpPr>
          <p:spPr>
            <a:xfrm>
              <a:off x="595925" y="10729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4" name="Google Shape;3884;p8"/>
            <p:cNvSpPr/>
            <p:nvPr/>
          </p:nvSpPr>
          <p:spPr>
            <a:xfrm>
              <a:off x="63402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5" name="Google Shape;3885;p8"/>
            <p:cNvSpPr/>
            <p:nvPr/>
          </p:nvSpPr>
          <p:spPr>
            <a:xfrm>
              <a:off x="67377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6" name="Google Shape;3886;p8"/>
            <p:cNvSpPr/>
            <p:nvPr/>
          </p:nvSpPr>
          <p:spPr>
            <a:xfrm>
              <a:off x="71520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7" name="Google Shape;3887;p8"/>
            <p:cNvSpPr/>
            <p:nvPr/>
          </p:nvSpPr>
          <p:spPr>
            <a:xfrm>
              <a:off x="753300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8" name="Google Shape;3888;p8"/>
            <p:cNvSpPr/>
            <p:nvPr/>
          </p:nvSpPr>
          <p:spPr>
            <a:xfrm>
              <a:off x="79470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9" name="Google Shape;3889;p8"/>
            <p:cNvSpPr/>
            <p:nvPr/>
          </p:nvSpPr>
          <p:spPr>
            <a:xfrm>
              <a:off x="832825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0" name="Google Shape;3890;p8"/>
            <p:cNvSpPr/>
            <p:nvPr/>
          </p:nvSpPr>
          <p:spPr>
            <a:xfrm>
              <a:off x="872575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1" name="Google Shape;3891;p8"/>
            <p:cNvSpPr/>
            <p:nvPr/>
          </p:nvSpPr>
          <p:spPr>
            <a:xfrm>
              <a:off x="91395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2" name="Google Shape;3892;p8"/>
            <p:cNvSpPr/>
            <p:nvPr/>
          </p:nvSpPr>
          <p:spPr>
            <a:xfrm>
              <a:off x="95370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3" name="Google Shape;3893;p8"/>
            <p:cNvSpPr/>
            <p:nvPr/>
          </p:nvSpPr>
          <p:spPr>
            <a:xfrm>
              <a:off x="99345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4" name="Google Shape;3894;p8"/>
            <p:cNvSpPr/>
            <p:nvPr/>
          </p:nvSpPr>
          <p:spPr>
            <a:xfrm>
              <a:off x="10332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5" name="Google Shape;3895;p8"/>
            <p:cNvSpPr/>
            <p:nvPr/>
          </p:nvSpPr>
          <p:spPr>
            <a:xfrm>
              <a:off x="107297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6" name="Google Shape;3896;p8"/>
            <p:cNvSpPr/>
            <p:nvPr/>
          </p:nvSpPr>
          <p:spPr>
            <a:xfrm>
              <a:off x="11127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7" name="Google Shape;3897;p8"/>
            <p:cNvSpPr/>
            <p:nvPr/>
          </p:nvSpPr>
          <p:spPr>
            <a:xfrm>
              <a:off x="1152500" y="10729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8" name="Google Shape;3898;p8"/>
            <p:cNvSpPr/>
            <p:nvPr/>
          </p:nvSpPr>
          <p:spPr>
            <a:xfrm>
              <a:off x="1192275" y="10729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9" name="Google Shape;3899;p8"/>
            <p:cNvSpPr/>
            <p:nvPr/>
          </p:nvSpPr>
          <p:spPr>
            <a:xfrm>
              <a:off x="1232025" y="10729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0" name="Google Shape;3900;p8"/>
            <p:cNvSpPr/>
            <p:nvPr/>
          </p:nvSpPr>
          <p:spPr>
            <a:xfrm>
              <a:off x="23647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1" name="Google Shape;3901;p8"/>
            <p:cNvSpPr/>
            <p:nvPr/>
          </p:nvSpPr>
          <p:spPr>
            <a:xfrm>
              <a:off x="27622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2" name="Google Shape;3902;p8"/>
            <p:cNvSpPr/>
            <p:nvPr/>
          </p:nvSpPr>
          <p:spPr>
            <a:xfrm>
              <a:off x="3176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3" name="Google Shape;3903;p8"/>
            <p:cNvSpPr/>
            <p:nvPr/>
          </p:nvSpPr>
          <p:spPr>
            <a:xfrm>
              <a:off x="355750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4" name="Google Shape;3904;p8"/>
            <p:cNvSpPr/>
            <p:nvPr/>
          </p:nvSpPr>
          <p:spPr>
            <a:xfrm>
              <a:off x="3971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5" name="Google Shape;3905;p8"/>
            <p:cNvSpPr/>
            <p:nvPr/>
          </p:nvSpPr>
          <p:spPr>
            <a:xfrm>
              <a:off x="435250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6" name="Google Shape;3906;p8"/>
            <p:cNvSpPr/>
            <p:nvPr/>
          </p:nvSpPr>
          <p:spPr>
            <a:xfrm>
              <a:off x="475000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7" name="Google Shape;3907;p8"/>
            <p:cNvSpPr/>
            <p:nvPr/>
          </p:nvSpPr>
          <p:spPr>
            <a:xfrm>
              <a:off x="516425" y="10388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8" name="Google Shape;3908;p8"/>
            <p:cNvSpPr/>
            <p:nvPr/>
          </p:nvSpPr>
          <p:spPr>
            <a:xfrm>
              <a:off x="554500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9" name="Google Shape;3909;p8"/>
            <p:cNvSpPr/>
            <p:nvPr/>
          </p:nvSpPr>
          <p:spPr>
            <a:xfrm>
              <a:off x="595925" y="10388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0" name="Google Shape;3910;p8"/>
            <p:cNvSpPr/>
            <p:nvPr/>
          </p:nvSpPr>
          <p:spPr>
            <a:xfrm>
              <a:off x="63402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1" name="Google Shape;3911;p8"/>
            <p:cNvSpPr/>
            <p:nvPr/>
          </p:nvSpPr>
          <p:spPr>
            <a:xfrm>
              <a:off x="67377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2" name="Google Shape;3912;p8"/>
            <p:cNvSpPr/>
            <p:nvPr/>
          </p:nvSpPr>
          <p:spPr>
            <a:xfrm>
              <a:off x="71520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3" name="Google Shape;3913;p8"/>
            <p:cNvSpPr/>
            <p:nvPr/>
          </p:nvSpPr>
          <p:spPr>
            <a:xfrm>
              <a:off x="753300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4" name="Google Shape;3914;p8"/>
            <p:cNvSpPr/>
            <p:nvPr/>
          </p:nvSpPr>
          <p:spPr>
            <a:xfrm>
              <a:off x="79470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5" name="Google Shape;3915;p8"/>
            <p:cNvSpPr/>
            <p:nvPr/>
          </p:nvSpPr>
          <p:spPr>
            <a:xfrm>
              <a:off x="832825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6" name="Google Shape;3916;p8"/>
            <p:cNvSpPr/>
            <p:nvPr/>
          </p:nvSpPr>
          <p:spPr>
            <a:xfrm>
              <a:off x="872575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7" name="Google Shape;3917;p8"/>
            <p:cNvSpPr/>
            <p:nvPr/>
          </p:nvSpPr>
          <p:spPr>
            <a:xfrm>
              <a:off x="91395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8" name="Google Shape;3918;p8"/>
            <p:cNvSpPr/>
            <p:nvPr/>
          </p:nvSpPr>
          <p:spPr>
            <a:xfrm>
              <a:off x="95370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9" name="Google Shape;3919;p8"/>
            <p:cNvSpPr/>
            <p:nvPr/>
          </p:nvSpPr>
          <p:spPr>
            <a:xfrm>
              <a:off x="99345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0" name="Google Shape;3920;p8"/>
            <p:cNvSpPr/>
            <p:nvPr/>
          </p:nvSpPr>
          <p:spPr>
            <a:xfrm>
              <a:off x="10332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1" name="Google Shape;3921;p8"/>
            <p:cNvSpPr/>
            <p:nvPr/>
          </p:nvSpPr>
          <p:spPr>
            <a:xfrm>
              <a:off x="107297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2" name="Google Shape;3922;p8"/>
            <p:cNvSpPr/>
            <p:nvPr/>
          </p:nvSpPr>
          <p:spPr>
            <a:xfrm>
              <a:off x="11127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3" name="Google Shape;3923;p8"/>
            <p:cNvSpPr/>
            <p:nvPr/>
          </p:nvSpPr>
          <p:spPr>
            <a:xfrm>
              <a:off x="1152500" y="10388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4" name="Google Shape;3924;p8"/>
            <p:cNvSpPr/>
            <p:nvPr/>
          </p:nvSpPr>
          <p:spPr>
            <a:xfrm>
              <a:off x="1192275" y="10388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5" name="Google Shape;3925;p8"/>
            <p:cNvSpPr/>
            <p:nvPr/>
          </p:nvSpPr>
          <p:spPr>
            <a:xfrm>
              <a:off x="1232025" y="10388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6" name="Google Shape;3926;p8"/>
            <p:cNvSpPr/>
            <p:nvPr/>
          </p:nvSpPr>
          <p:spPr>
            <a:xfrm>
              <a:off x="236475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7" name="Google Shape;3927;p8"/>
            <p:cNvSpPr/>
            <p:nvPr/>
          </p:nvSpPr>
          <p:spPr>
            <a:xfrm>
              <a:off x="276225" y="10048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8" name="Google Shape;3928;p8"/>
            <p:cNvSpPr/>
            <p:nvPr/>
          </p:nvSpPr>
          <p:spPr>
            <a:xfrm>
              <a:off x="3176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9" name="Google Shape;3929;p8"/>
            <p:cNvSpPr/>
            <p:nvPr/>
          </p:nvSpPr>
          <p:spPr>
            <a:xfrm>
              <a:off x="355750" y="10047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0" name="Google Shape;3930;p8"/>
            <p:cNvSpPr/>
            <p:nvPr/>
          </p:nvSpPr>
          <p:spPr>
            <a:xfrm>
              <a:off x="3971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1" name="Google Shape;3931;p8"/>
            <p:cNvSpPr/>
            <p:nvPr/>
          </p:nvSpPr>
          <p:spPr>
            <a:xfrm>
              <a:off x="435250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2" name="Google Shape;3932;p8"/>
            <p:cNvSpPr/>
            <p:nvPr/>
          </p:nvSpPr>
          <p:spPr>
            <a:xfrm>
              <a:off x="475025" y="100480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3" name="Google Shape;3933;p8"/>
            <p:cNvSpPr/>
            <p:nvPr/>
          </p:nvSpPr>
          <p:spPr>
            <a:xfrm>
              <a:off x="516425" y="10047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4" name="Google Shape;3934;p8"/>
            <p:cNvSpPr/>
            <p:nvPr/>
          </p:nvSpPr>
          <p:spPr>
            <a:xfrm>
              <a:off x="554525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5" name="Google Shape;3935;p8"/>
            <p:cNvSpPr/>
            <p:nvPr/>
          </p:nvSpPr>
          <p:spPr>
            <a:xfrm>
              <a:off x="595925" y="10047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6" name="Google Shape;3936;p8"/>
            <p:cNvSpPr/>
            <p:nvPr/>
          </p:nvSpPr>
          <p:spPr>
            <a:xfrm>
              <a:off x="634025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7" name="Google Shape;3937;p8"/>
            <p:cNvSpPr/>
            <p:nvPr/>
          </p:nvSpPr>
          <p:spPr>
            <a:xfrm>
              <a:off x="673775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8" name="Google Shape;3938;p8"/>
            <p:cNvSpPr/>
            <p:nvPr/>
          </p:nvSpPr>
          <p:spPr>
            <a:xfrm>
              <a:off x="71520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9" name="Google Shape;3939;p8"/>
            <p:cNvSpPr/>
            <p:nvPr/>
          </p:nvSpPr>
          <p:spPr>
            <a:xfrm>
              <a:off x="753300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0" name="Google Shape;3940;p8"/>
            <p:cNvSpPr/>
            <p:nvPr/>
          </p:nvSpPr>
          <p:spPr>
            <a:xfrm>
              <a:off x="79470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1" name="Google Shape;3941;p8"/>
            <p:cNvSpPr/>
            <p:nvPr/>
          </p:nvSpPr>
          <p:spPr>
            <a:xfrm>
              <a:off x="832825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2" name="Google Shape;3942;p8"/>
            <p:cNvSpPr/>
            <p:nvPr/>
          </p:nvSpPr>
          <p:spPr>
            <a:xfrm>
              <a:off x="872575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3" name="Google Shape;3943;p8"/>
            <p:cNvSpPr/>
            <p:nvPr/>
          </p:nvSpPr>
          <p:spPr>
            <a:xfrm>
              <a:off x="91395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4" name="Google Shape;3944;p8"/>
            <p:cNvSpPr/>
            <p:nvPr/>
          </p:nvSpPr>
          <p:spPr>
            <a:xfrm>
              <a:off x="95370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5" name="Google Shape;3945;p8"/>
            <p:cNvSpPr/>
            <p:nvPr/>
          </p:nvSpPr>
          <p:spPr>
            <a:xfrm>
              <a:off x="99345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6" name="Google Shape;3946;p8"/>
            <p:cNvSpPr/>
            <p:nvPr/>
          </p:nvSpPr>
          <p:spPr>
            <a:xfrm>
              <a:off x="10332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7" name="Google Shape;3947;p8"/>
            <p:cNvSpPr/>
            <p:nvPr/>
          </p:nvSpPr>
          <p:spPr>
            <a:xfrm>
              <a:off x="107297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8" name="Google Shape;3948;p8"/>
            <p:cNvSpPr/>
            <p:nvPr/>
          </p:nvSpPr>
          <p:spPr>
            <a:xfrm>
              <a:off x="11127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9" name="Google Shape;3949;p8"/>
            <p:cNvSpPr/>
            <p:nvPr/>
          </p:nvSpPr>
          <p:spPr>
            <a:xfrm>
              <a:off x="1152500" y="10047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0" name="Google Shape;3950;p8"/>
            <p:cNvSpPr/>
            <p:nvPr/>
          </p:nvSpPr>
          <p:spPr>
            <a:xfrm>
              <a:off x="1192275" y="10047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1" name="Google Shape;3951;p8"/>
            <p:cNvSpPr/>
            <p:nvPr/>
          </p:nvSpPr>
          <p:spPr>
            <a:xfrm>
              <a:off x="1232025" y="10047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2" name="Google Shape;3952;p8"/>
            <p:cNvSpPr/>
            <p:nvPr/>
          </p:nvSpPr>
          <p:spPr>
            <a:xfrm>
              <a:off x="276225" y="9707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3" name="Google Shape;3953;p8"/>
            <p:cNvSpPr/>
            <p:nvPr/>
          </p:nvSpPr>
          <p:spPr>
            <a:xfrm>
              <a:off x="3176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4" name="Google Shape;3954;p8"/>
            <p:cNvSpPr/>
            <p:nvPr/>
          </p:nvSpPr>
          <p:spPr>
            <a:xfrm>
              <a:off x="355750" y="97065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5" name="Google Shape;3955;p8"/>
            <p:cNvSpPr/>
            <p:nvPr/>
          </p:nvSpPr>
          <p:spPr>
            <a:xfrm>
              <a:off x="3971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6" name="Google Shape;3956;p8"/>
            <p:cNvSpPr/>
            <p:nvPr/>
          </p:nvSpPr>
          <p:spPr>
            <a:xfrm>
              <a:off x="435250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7" name="Google Shape;3957;p8"/>
            <p:cNvSpPr/>
            <p:nvPr/>
          </p:nvSpPr>
          <p:spPr>
            <a:xfrm>
              <a:off x="475000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8" name="Google Shape;3958;p8"/>
            <p:cNvSpPr/>
            <p:nvPr/>
          </p:nvSpPr>
          <p:spPr>
            <a:xfrm>
              <a:off x="516425" y="9706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9" name="Google Shape;3959;p8"/>
            <p:cNvSpPr/>
            <p:nvPr/>
          </p:nvSpPr>
          <p:spPr>
            <a:xfrm>
              <a:off x="554500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0" name="Google Shape;3960;p8"/>
            <p:cNvSpPr/>
            <p:nvPr/>
          </p:nvSpPr>
          <p:spPr>
            <a:xfrm>
              <a:off x="595925" y="9706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1" name="Google Shape;3961;p8"/>
            <p:cNvSpPr/>
            <p:nvPr/>
          </p:nvSpPr>
          <p:spPr>
            <a:xfrm>
              <a:off x="634025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2" name="Google Shape;3962;p8"/>
            <p:cNvSpPr/>
            <p:nvPr/>
          </p:nvSpPr>
          <p:spPr>
            <a:xfrm>
              <a:off x="673775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3" name="Google Shape;3963;p8"/>
            <p:cNvSpPr/>
            <p:nvPr/>
          </p:nvSpPr>
          <p:spPr>
            <a:xfrm>
              <a:off x="71520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4" name="Google Shape;3964;p8"/>
            <p:cNvSpPr/>
            <p:nvPr/>
          </p:nvSpPr>
          <p:spPr>
            <a:xfrm>
              <a:off x="753300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5" name="Google Shape;3965;p8"/>
            <p:cNvSpPr/>
            <p:nvPr/>
          </p:nvSpPr>
          <p:spPr>
            <a:xfrm>
              <a:off x="79470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6" name="Google Shape;3966;p8"/>
            <p:cNvSpPr/>
            <p:nvPr/>
          </p:nvSpPr>
          <p:spPr>
            <a:xfrm>
              <a:off x="832825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7" name="Google Shape;3967;p8"/>
            <p:cNvSpPr/>
            <p:nvPr/>
          </p:nvSpPr>
          <p:spPr>
            <a:xfrm>
              <a:off x="872575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8" name="Google Shape;3968;p8"/>
            <p:cNvSpPr/>
            <p:nvPr/>
          </p:nvSpPr>
          <p:spPr>
            <a:xfrm>
              <a:off x="91395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9" name="Google Shape;3969;p8"/>
            <p:cNvSpPr/>
            <p:nvPr/>
          </p:nvSpPr>
          <p:spPr>
            <a:xfrm>
              <a:off x="95370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0" name="Google Shape;3970;p8"/>
            <p:cNvSpPr/>
            <p:nvPr/>
          </p:nvSpPr>
          <p:spPr>
            <a:xfrm>
              <a:off x="99345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1" name="Google Shape;3971;p8"/>
            <p:cNvSpPr/>
            <p:nvPr/>
          </p:nvSpPr>
          <p:spPr>
            <a:xfrm>
              <a:off x="10332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2" name="Google Shape;3972;p8"/>
            <p:cNvSpPr/>
            <p:nvPr/>
          </p:nvSpPr>
          <p:spPr>
            <a:xfrm>
              <a:off x="107297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3" name="Google Shape;3973;p8"/>
            <p:cNvSpPr/>
            <p:nvPr/>
          </p:nvSpPr>
          <p:spPr>
            <a:xfrm>
              <a:off x="11127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4" name="Google Shape;3974;p8"/>
            <p:cNvSpPr/>
            <p:nvPr/>
          </p:nvSpPr>
          <p:spPr>
            <a:xfrm>
              <a:off x="1152500" y="9706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5" name="Google Shape;3975;p8"/>
            <p:cNvSpPr/>
            <p:nvPr/>
          </p:nvSpPr>
          <p:spPr>
            <a:xfrm>
              <a:off x="1192275" y="9706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6" name="Google Shape;3976;p8"/>
            <p:cNvSpPr/>
            <p:nvPr/>
          </p:nvSpPr>
          <p:spPr>
            <a:xfrm>
              <a:off x="1232025" y="9706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7" name="Google Shape;3977;p8"/>
            <p:cNvSpPr/>
            <p:nvPr/>
          </p:nvSpPr>
          <p:spPr>
            <a:xfrm>
              <a:off x="276225" y="9366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8" name="Google Shape;3978;p8"/>
            <p:cNvSpPr/>
            <p:nvPr/>
          </p:nvSpPr>
          <p:spPr>
            <a:xfrm>
              <a:off x="3176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9" name="Google Shape;3979;p8"/>
            <p:cNvSpPr/>
            <p:nvPr/>
          </p:nvSpPr>
          <p:spPr>
            <a:xfrm>
              <a:off x="355750" y="936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0" name="Google Shape;3980;p8"/>
            <p:cNvSpPr/>
            <p:nvPr/>
          </p:nvSpPr>
          <p:spPr>
            <a:xfrm>
              <a:off x="3971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1" name="Google Shape;3981;p8"/>
            <p:cNvSpPr/>
            <p:nvPr/>
          </p:nvSpPr>
          <p:spPr>
            <a:xfrm>
              <a:off x="435250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2" name="Google Shape;3982;p8"/>
            <p:cNvSpPr/>
            <p:nvPr/>
          </p:nvSpPr>
          <p:spPr>
            <a:xfrm>
              <a:off x="475025" y="93660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3" name="Google Shape;3983;p8"/>
            <p:cNvSpPr/>
            <p:nvPr/>
          </p:nvSpPr>
          <p:spPr>
            <a:xfrm>
              <a:off x="516425" y="9365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4" name="Google Shape;3984;p8"/>
            <p:cNvSpPr/>
            <p:nvPr/>
          </p:nvSpPr>
          <p:spPr>
            <a:xfrm>
              <a:off x="554525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5" name="Google Shape;3985;p8"/>
            <p:cNvSpPr/>
            <p:nvPr/>
          </p:nvSpPr>
          <p:spPr>
            <a:xfrm>
              <a:off x="595925" y="9365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6" name="Google Shape;3986;p8"/>
            <p:cNvSpPr/>
            <p:nvPr/>
          </p:nvSpPr>
          <p:spPr>
            <a:xfrm>
              <a:off x="634025" y="9366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7" name="Google Shape;3987;p8"/>
            <p:cNvSpPr/>
            <p:nvPr/>
          </p:nvSpPr>
          <p:spPr>
            <a:xfrm>
              <a:off x="673775" y="9366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8" name="Google Shape;3988;p8"/>
            <p:cNvSpPr/>
            <p:nvPr/>
          </p:nvSpPr>
          <p:spPr>
            <a:xfrm>
              <a:off x="71520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9" name="Google Shape;3989;p8"/>
            <p:cNvSpPr/>
            <p:nvPr/>
          </p:nvSpPr>
          <p:spPr>
            <a:xfrm>
              <a:off x="753300" y="9366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0" name="Google Shape;3990;p8"/>
            <p:cNvSpPr/>
            <p:nvPr/>
          </p:nvSpPr>
          <p:spPr>
            <a:xfrm>
              <a:off x="79470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1" name="Google Shape;3991;p8"/>
            <p:cNvSpPr/>
            <p:nvPr/>
          </p:nvSpPr>
          <p:spPr>
            <a:xfrm>
              <a:off x="832825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2" name="Google Shape;3992;p8"/>
            <p:cNvSpPr/>
            <p:nvPr/>
          </p:nvSpPr>
          <p:spPr>
            <a:xfrm>
              <a:off x="872575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3" name="Google Shape;3993;p8"/>
            <p:cNvSpPr/>
            <p:nvPr/>
          </p:nvSpPr>
          <p:spPr>
            <a:xfrm>
              <a:off x="91395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4" name="Google Shape;3994;p8"/>
            <p:cNvSpPr/>
            <p:nvPr/>
          </p:nvSpPr>
          <p:spPr>
            <a:xfrm>
              <a:off x="95370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5" name="Google Shape;3995;p8"/>
            <p:cNvSpPr/>
            <p:nvPr/>
          </p:nvSpPr>
          <p:spPr>
            <a:xfrm>
              <a:off x="99345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6" name="Google Shape;3996;p8"/>
            <p:cNvSpPr/>
            <p:nvPr/>
          </p:nvSpPr>
          <p:spPr>
            <a:xfrm>
              <a:off x="10332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7" name="Google Shape;3997;p8"/>
            <p:cNvSpPr/>
            <p:nvPr/>
          </p:nvSpPr>
          <p:spPr>
            <a:xfrm>
              <a:off x="107297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8" name="Google Shape;3998;p8"/>
            <p:cNvSpPr/>
            <p:nvPr/>
          </p:nvSpPr>
          <p:spPr>
            <a:xfrm>
              <a:off x="11127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9" name="Google Shape;3999;p8"/>
            <p:cNvSpPr/>
            <p:nvPr/>
          </p:nvSpPr>
          <p:spPr>
            <a:xfrm>
              <a:off x="1152500" y="9365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0" name="Google Shape;4000;p8"/>
            <p:cNvSpPr/>
            <p:nvPr/>
          </p:nvSpPr>
          <p:spPr>
            <a:xfrm>
              <a:off x="1192275" y="9365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1" name="Google Shape;4001;p8"/>
            <p:cNvSpPr/>
            <p:nvPr/>
          </p:nvSpPr>
          <p:spPr>
            <a:xfrm>
              <a:off x="1232025" y="9365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2" name="Google Shape;4002;p8"/>
            <p:cNvSpPr/>
            <p:nvPr/>
          </p:nvSpPr>
          <p:spPr>
            <a:xfrm>
              <a:off x="276225" y="902475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3" name="Google Shape;4003;p8"/>
            <p:cNvSpPr/>
            <p:nvPr/>
          </p:nvSpPr>
          <p:spPr>
            <a:xfrm>
              <a:off x="3176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4" name="Google Shape;4004;p8"/>
            <p:cNvSpPr/>
            <p:nvPr/>
          </p:nvSpPr>
          <p:spPr>
            <a:xfrm>
              <a:off x="355750" y="9024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5" name="Google Shape;4005;p8"/>
            <p:cNvSpPr/>
            <p:nvPr/>
          </p:nvSpPr>
          <p:spPr>
            <a:xfrm>
              <a:off x="3971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6" name="Google Shape;4006;p8"/>
            <p:cNvSpPr/>
            <p:nvPr/>
          </p:nvSpPr>
          <p:spPr>
            <a:xfrm>
              <a:off x="435250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7" name="Google Shape;4007;p8"/>
            <p:cNvSpPr/>
            <p:nvPr/>
          </p:nvSpPr>
          <p:spPr>
            <a:xfrm>
              <a:off x="475000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8" name="Google Shape;4008;p8"/>
            <p:cNvSpPr/>
            <p:nvPr/>
          </p:nvSpPr>
          <p:spPr>
            <a:xfrm>
              <a:off x="516425" y="9024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9" name="Google Shape;4009;p8"/>
            <p:cNvSpPr/>
            <p:nvPr/>
          </p:nvSpPr>
          <p:spPr>
            <a:xfrm>
              <a:off x="554500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0" name="Google Shape;4010;p8"/>
            <p:cNvSpPr/>
            <p:nvPr/>
          </p:nvSpPr>
          <p:spPr>
            <a:xfrm>
              <a:off x="595925" y="9024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1" name="Google Shape;4011;p8"/>
            <p:cNvSpPr/>
            <p:nvPr/>
          </p:nvSpPr>
          <p:spPr>
            <a:xfrm>
              <a:off x="634025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2" name="Google Shape;4012;p8"/>
            <p:cNvSpPr/>
            <p:nvPr/>
          </p:nvSpPr>
          <p:spPr>
            <a:xfrm>
              <a:off x="673775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3" name="Google Shape;4013;p8"/>
            <p:cNvSpPr/>
            <p:nvPr/>
          </p:nvSpPr>
          <p:spPr>
            <a:xfrm>
              <a:off x="71520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4" name="Google Shape;4014;p8"/>
            <p:cNvSpPr/>
            <p:nvPr/>
          </p:nvSpPr>
          <p:spPr>
            <a:xfrm>
              <a:off x="753300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5" name="Google Shape;4015;p8"/>
            <p:cNvSpPr/>
            <p:nvPr/>
          </p:nvSpPr>
          <p:spPr>
            <a:xfrm>
              <a:off x="79470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6" name="Google Shape;4016;p8"/>
            <p:cNvSpPr/>
            <p:nvPr/>
          </p:nvSpPr>
          <p:spPr>
            <a:xfrm>
              <a:off x="832825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7" name="Google Shape;4017;p8"/>
            <p:cNvSpPr/>
            <p:nvPr/>
          </p:nvSpPr>
          <p:spPr>
            <a:xfrm>
              <a:off x="872575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8" name="Google Shape;4018;p8"/>
            <p:cNvSpPr/>
            <p:nvPr/>
          </p:nvSpPr>
          <p:spPr>
            <a:xfrm>
              <a:off x="91395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9" name="Google Shape;4019;p8"/>
            <p:cNvSpPr/>
            <p:nvPr/>
          </p:nvSpPr>
          <p:spPr>
            <a:xfrm>
              <a:off x="95370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0" name="Google Shape;4020;p8"/>
            <p:cNvSpPr/>
            <p:nvPr/>
          </p:nvSpPr>
          <p:spPr>
            <a:xfrm>
              <a:off x="99345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1" name="Google Shape;4021;p8"/>
            <p:cNvSpPr/>
            <p:nvPr/>
          </p:nvSpPr>
          <p:spPr>
            <a:xfrm>
              <a:off x="10332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2" name="Google Shape;4022;p8"/>
            <p:cNvSpPr/>
            <p:nvPr/>
          </p:nvSpPr>
          <p:spPr>
            <a:xfrm>
              <a:off x="107297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3" name="Google Shape;4023;p8"/>
            <p:cNvSpPr/>
            <p:nvPr/>
          </p:nvSpPr>
          <p:spPr>
            <a:xfrm>
              <a:off x="11127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4" name="Google Shape;4024;p8"/>
            <p:cNvSpPr/>
            <p:nvPr/>
          </p:nvSpPr>
          <p:spPr>
            <a:xfrm>
              <a:off x="1152500" y="9024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5" name="Google Shape;4025;p8"/>
            <p:cNvSpPr/>
            <p:nvPr/>
          </p:nvSpPr>
          <p:spPr>
            <a:xfrm>
              <a:off x="1192275" y="9024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6" name="Google Shape;4026;p8"/>
            <p:cNvSpPr/>
            <p:nvPr/>
          </p:nvSpPr>
          <p:spPr>
            <a:xfrm>
              <a:off x="1232025" y="9024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7" name="Google Shape;4027;p8"/>
            <p:cNvSpPr/>
            <p:nvPr/>
          </p:nvSpPr>
          <p:spPr>
            <a:xfrm>
              <a:off x="276225" y="868375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8" name="Google Shape;4028;p8"/>
            <p:cNvSpPr/>
            <p:nvPr/>
          </p:nvSpPr>
          <p:spPr>
            <a:xfrm>
              <a:off x="3176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9" name="Google Shape;4029;p8"/>
            <p:cNvSpPr/>
            <p:nvPr/>
          </p:nvSpPr>
          <p:spPr>
            <a:xfrm>
              <a:off x="355750" y="8683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0" name="Google Shape;4030;p8"/>
            <p:cNvSpPr/>
            <p:nvPr/>
          </p:nvSpPr>
          <p:spPr>
            <a:xfrm>
              <a:off x="3971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1" name="Google Shape;4031;p8"/>
            <p:cNvSpPr/>
            <p:nvPr/>
          </p:nvSpPr>
          <p:spPr>
            <a:xfrm>
              <a:off x="435250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2" name="Google Shape;4032;p8"/>
            <p:cNvSpPr/>
            <p:nvPr/>
          </p:nvSpPr>
          <p:spPr>
            <a:xfrm>
              <a:off x="475000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3" name="Google Shape;4033;p8"/>
            <p:cNvSpPr/>
            <p:nvPr/>
          </p:nvSpPr>
          <p:spPr>
            <a:xfrm>
              <a:off x="516425" y="8683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4" name="Google Shape;4034;p8"/>
            <p:cNvSpPr/>
            <p:nvPr/>
          </p:nvSpPr>
          <p:spPr>
            <a:xfrm>
              <a:off x="554500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5" name="Google Shape;4035;p8"/>
            <p:cNvSpPr/>
            <p:nvPr/>
          </p:nvSpPr>
          <p:spPr>
            <a:xfrm>
              <a:off x="595925" y="8683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6" name="Google Shape;4036;p8"/>
            <p:cNvSpPr/>
            <p:nvPr/>
          </p:nvSpPr>
          <p:spPr>
            <a:xfrm>
              <a:off x="634025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7" name="Google Shape;4037;p8"/>
            <p:cNvSpPr/>
            <p:nvPr/>
          </p:nvSpPr>
          <p:spPr>
            <a:xfrm>
              <a:off x="673775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8" name="Google Shape;4038;p8"/>
            <p:cNvSpPr/>
            <p:nvPr/>
          </p:nvSpPr>
          <p:spPr>
            <a:xfrm>
              <a:off x="71520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9" name="Google Shape;4039;p8"/>
            <p:cNvSpPr/>
            <p:nvPr/>
          </p:nvSpPr>
          <p:spPr>
            <a:xfrm>
              <a:off x="753300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0" name="Google Shape;4040;p8"/>
            <p:cNvSpPr/>
            <p:nvPr/>
          </p:nvSpPr>
          <p:spPr>
            <a:xfrm>
              <a:off x="79470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1" name="Google Shape;4041;p8"/>
            <p:cNvSpPr/>
            <p:nvPr/>
          </p:nvSpPr>
          <p:spPr>
            <a:xfrm>
              <a:off x="832825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2" name="Google Shape;4042;p8"/>
            <p:cNvSpPr/>
            <p:nvPr/>
          </p:nvSpPr>
          <p:spPr>
            <a:xfrm>
              <a:off x="872575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3" name="Google Shape;4043;p8"/>
            <p:cNvSpPr/>
            <p:nvPr/>
          </p:nvSpPr>
          <p:spPr>
            <a:xfrm>
              <a:off x="91395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4" name="Google Shape;4044;p8"/>
            <p:cNvSpPr/>
            <p:nvPr/>
          </p:nvSpPr>
          <p:spPr>
            <a:xfrm>
              <a:off x="95370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5" name="Google Shape;4045;p8"/>
            <p:cNvSpPr/>
            <p:nvPr/>
          </p:nvSpPr>
          <p:spPr>
            <a:xfrm>
              <a:off x="99345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6" name="Google Shape;4046;p8"/>
            <p:cNvSpPr/>
            <p:nvPr/>
          </p:nvSpPr>
          <p:spPr>
            <a:xfrm>
              <a:off x="10332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7" name="Google Shape;4047;p8"/>
            <p:cNvSpPr/>
            <p:nvPr/>
          </p:nvSpPr>
          <p:spPr>
            <a:xfrm>
              <a:off x="107297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8" name="Google Shape;4048;p8"/>
            <p:cNvSpPr/>
            <p:nvPr/>
          </p:nvSpPr>
          <p:spPr>
            <a:xfrm>
              <a:off x="11127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9" name="Google Shape;4049;p8"/>
            <p:cNvSpPr/>
            <p:nvPr/>
          </p:nvSpPr>
          <p:spPr>
            <a:xfrm>
              <a:off x="1152500" y="8683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0" name="Google Shape;4050;p8"/>
            <p:cNvSpPr/>
            <p:nvPr/>
          </p:nvSpPr>
          <p:spPr>
            <a:xfrm>
              <a:off x="1192275" y="8683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1" name="Google Shape;4051;p8"/>
            <p:cNvSpPr/>
            <p:nvPr/>
          </p:nvSpPr>
          <p:spPr>
            <a:xfrm>
              <a:off x="1232025" y="8683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2" name="Google Shape;4052;p8"/>
            <p:cNvSpPr/>
            <p:nvPr/>
          </p:nvSpPr>
          <p:spPr>
            <a:xfrm>
              <a:off x="3176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3" name="Google Shape;4053;p8"/>
            <p:cNvSpPr/>
            <p:nvPr/>
          </p:nvSpPr>
          <p:spPr>
            <a:xfrm>
              <a:off x="355750" y="834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4" name="Google Shape;4054;p8"/>
            <p:cNvSpPr/>
            <p:nvPr/>
          </p:nvSpPr>
          <p:spPr>
            <a:xfrm>
              <a:off x="3971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5" name="Google Shape;4055;p8"/>
            <p:cNvSpPr/>
            <p:nvPr/>
          </p:nvSpPr>
          <p:spPr>
            <a:xfrm>
              <a:off x="435250" y="8342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6" name="Google Shape;4056;p8"/>
            <p:cNvSpPr/>
            <p:nvPr/>
          </p:nvSpPr>
          <p:spPr>
            <a:xfrm>
              <a:off x="475025" y="834275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7" name="Google Shape;4057;p8"/>
            <p:cNvSpPr/>
            <p:nvPr/>
          </p:nvSpPr>
          <p:spPr>
            <a:xfrm>
              <a:off x="516425" y="8342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8" name="Google Shape;4058;p8"/>
            <p:cNvSpPr/>
            <p:nvPr/>
          </p:nvSpPr>
          <p:spPr>
            <a:xfrm>
              <a:off x="554525" y="8342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9" name="Google Shape;4059;p8"/>
            <p:cNvSpPr/>
            <p:nvPr/>
          </p:nvSpPr>
          <p:spPr>
            <a:xfrm>
              <a:off x="595925" y="8342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0" name="Google Shape;4060;p8"/>
            <p:cNvSpPr/>
            <p:nvPr/>
          </p:nvSpPr>
          <p:spPr>
            <a:xfrm>
              <a:off x="634025" y="8342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1" name="Google Shape;4061;p8"/>
            <p:cNvSpPr/>
            <p:nvPr/>
          </p:nvSpPr>
          <p:spPr>
            <a:xfrm>
              <a:off x="673775" y="8342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2" name="Google Shape;4062;p8"/>
            <p:cNvSpPr/>
            <p:nvPr/>
          </p:nvSpPr>
          <p:spPr>
            <a:xfrm>
              <a:off x="71520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3" name="Google Shape;4063;p8"/>
            <p:cNvSpPr/>
            <p:nvPr/>
          </p:nvSpPr>
          <p:spPr>
            <a:xfrm>
              <a:off x="753300" y="8342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4" name="Google Shape;4064;p8"/>
            <p:cNvSpPr/>
            <p:nvPr/>
          </p:nvSpPr>
          <p:spPr>
            <a:xfrm>
              <a:off x="79470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5" name="Google Shape;4065;p8"/>
            <p:cNvSpPr/>
            <p:nvPr/>
          </p:nvSpPr>
          <p:spPr>
            <a:xfrm>
              <a:off x="832825" y="8342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6" name="Google Shape;4066;p8"/>
            <p:cNvSpPr/>
            <p:nvPr/>
          </p:nvSpPr>
          <p:spPr>
            <a:xfrm>
              <a:off x="872575" y="83422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7" name="Google Shape;4067;p8"/>
            <p:cNvSpPr/>
            <p:nvPr/>
          </p:nvSpPr>
          <p:spPr>
            <a:xfrm>
              <a:off x="91395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8" name="Google Shape;4068;p8"/>
            <p:cNvSpPr/>
            <p:nvPr/>
          </p:nvSpPr>
          <p:spPr>
            <a:xfrm>
              <a:off x="95370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9" name="Google Shape;4069;p8"/>
            <p:cNvSpPr/>
            <p:nvPr/>
          </p:nvSpPr>
          <p:spPr>
            <a:xfrm>
              <a:off x="99345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0" name="Google Shape;4070;p8"/>
            <p:cNvSpPr/>
            <p:nvPr/>
          </p:nvSpPr>
          <p:spPr>
            <a:xfrm>
              <a:off x="10332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1" name="Google Shape;4071;p8"/>
            <p:cNvSpPr/>
            <p:nvPr/>
          </p:nvSpPr>
          <p:spPr>
            <a:xfrm>
              <a:off x="107297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2" name="Google Shape;4072;p8"/>
            <p:cNvSpPr/>
            <p:nvPr/>
          </p:nvSpPr>
          <p:spPr>
            <a:xfrm>
              <a:off x="11127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3" name="Google Shape;4073;p8"/>
            <p:cNvSpPr/>
            <p:nvPr/>
          </p:nvSpPr>
          <p:spPr>
            <a:xfrm>
              <a:off x="1152500" y="8342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4" name="Google Shape;4074;p8"/>
            <p:cNvSpPr/>
            <p:nvPr/>
          </p:nvSpPr>
          <p:spPr>
            <a:xfrm>
              <a:off x="1192275" y="8342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5" name="Google Shape;4075;p8"/>
            <p:cNvSpPr/>
            <p:nvPr/>
          </p:nvSpPr>
          <p:spPr>
            <a:xfrm>
              <a:off x="1232025" y="8342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6" name="Google Shape;4076;p8"/>
            <p:cNvSpPr/>
            <p:nvPr/>
          </p:nvSpPr>
          <p:spPr>
            <a:xfrm>
              <a:off x="3176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7" name="Google Shape;4077;p8"/>
            <p:cNvSpPr/>
            <p:nvPr/>
          </p:nvSpPr>
          <p:spPr>
            <a:xfrm>
              <a:off x="355750" y="80012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8" name="Google Shape;4078;p8"/>
            <p:cNvSpPr/>
            <p:nvPr/>
          </p:nvSpPr>
          <p:spPr>
            <a:xfrm>
              <a:off x="3971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9" name="Google Shape;4079;p8"/>
            <p:cNvSpPr/>
            <p:nvPr/>
          </p:nvSpPr>
          <p:spPr>
            <a:xfrm>
              <a:off x="435250" y="8001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0" name="Google Shape;4080;p8"/>
            <p:cNvSpPr/>
            <p:nvPr/>
          </p:nvSpPr>
          <p:spPr>
            <a:xfrm>
              <a:off x="475000" y="8001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1" name="Google Shape;4081;p8"/>
            <p:cNvSpPr/>
            <p:nvPr/>
          </p:nvSpPr>
          <p:spPr>
            <a:xfrm>
              <a:off x="516425" y="8001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2" name="Google Shape;4082;p8"/>
            <p:cNvSpPr/>
            <p:nvPr/>
          </p:nvSpPr>
          <p:spPr>
            <a:xfrm>
              <a:off x="554500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3" name="Google Shape;4083;p8"/>
            <p:cNvSpPr/>
            <p:nvPr/>
          </p:nvSpPr>
          <p:spPr>
            <a:xfrm>
              <a:off x="595925" y="8001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4" name="Google Shape;4084;p8"/>
            <p:cNvSpPr/>
            <p:nvPr/>
          </p:nvSpPr>
          <p:spPr>
            <a:xfrm>
              <a:off x="634025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5" name="Google Shape;4085;p8"/>
            <p:cNvSpPr/>
            <p:nvPr/>
          </p:nvSpPr>
          <p:spPr>
            <a:xfrm>
              <a:off x="673775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6" name="Google Shape;4086;p8"/>
            <p:cNvSpPr/>
            <p:nvPr/>
          </p:nvSpPr>
          <p:spPr>
            <a:xfrm>
              <a:off x="71520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7" name="Google Shape;4087;p8"/>
            <p:cNvSpPr/>
            <p:nvPr/>
          </p:nvSpPr>
          <p:spPr>
            <a:xfrm>
              <a:off x="753300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8" name="Google Shape;4088;p8"/>
            <p:cNvSpPr/>
            <p:nvPr/>
          </p:nvSpPr>
          <p:spPr>
            <a:xfrm>
              <a:off x="79470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9" name="Google Shape;4089;p8"/>
            <p:cNvSpPr/>
            <p:nvPr/>
          </p:nvSpPr>
          <p:spPr>
            <a:xfrm>
              <a:off x="832825" y="8001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0" name="Google Shape;4090;p8"/>
            <p:cNvSpPr/>
            <p:nvPr/>
          </p:nvSpPr>
          <p:spPr>
            <a:xfrm>
              <a:off x="872575" y="80012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1" name="Google Shape;4091;p8"/>
            <p:cNvSpPr/>
            <p:nvPr/>
          </p:nvSpPr>
          <p:spPr>
            <a:xfrm>
              <a:off x="91395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2" name="Google Shape;4092;p8"/>
            <p:cNvSpPr/>
            <p:nvPr/>
          </p:nvSpPr>
          <p:spPr>
            <a:xfrm>
              <a:off x="95370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3" name="Google Shape;4093;p8"/>
            <p:cNvSpPr/>
            <p:nvPr/>
          </p:nvSpPr>
          <p:spPr>
            <a:xfrm>
              <a:off x="99345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4" name="Google Shape;4094;p8"/>
            <p:cNvSpPr/>
            <p:nvPr/>
          </p:nvSpPr>
          <p:spPr>
            <a:xfrm>
              <a:off x="10332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5" name="Google Shape;4095;p8"/>
            <p:cNvSpPr/>
            <p:nvPr/>
          </p:nvSpPr>
          <p:spPr>
            <a:xfrm>
              <a:off x="107297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6" name="Google Shape;4096;p8"/>
            <p:cNvSpPr/>
            <p:nvPr/>
          </p:nvSpPr>
          <p:spPr>
            <a:xfrm>
              <a:off x="11127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7" name="Google Shape;4097;p8"/>
            <p:cNvSpPr/>
            <p:nvPr/>
          </p:nvSpPr>
          <p:spPr>
            <a:xfrm>
              <a:off x="1152500" y="8001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8" name="Google Shape;4098;p8"/>
            <p:cNvSpPr/>
            <p:nvPr/>
          </p:nvSpPr>
          <p:spPr>
            <a:xfrm>
              <a:off x="1192275" y="8001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9" name="Google Shape;4099;p8"/>
            <p:cNvSpPr/>
            <p:nvPr/>
          </p:nvSpPr>
          <p:spPr>
            <a:xfrm>
              <a:off x="1232025" y="8001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0" name="Google Shape;4100;p8"/>
            <p:cNvSpPr/>
            <p:nvPr/>
          </p:nvSpPr>
          <p:spPr>
            <a:xfrm>
              <a:off x="355750" y="7660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1" name="Google Shape;4101;p8"/>
            <p:cNvSpPr/>
            <p:nvPr/>
          </p:nvSpPr>
          <p:spPr>
            <a:xfrm>
              <a:off x="39712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2" name="Google Shape;4102;p8"/>
            <p:cNvSpPr/>
            <p:nvPr/>
          </p:nvSpPr>
          <p:spPr>
            <a:xfrm>
              <a:off x="435250" y="7660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3" name="Google Shape;4103;p8"/>
            <p:cNvSpPr/>
            <p:nvPr/>
          </p:nvSpPr>
          <p:spPr>
            <a:xfrm>
              <a:off x="475025" y="7660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4" name="Google Shape;4104;p8"/>
            <p:cNvSpPr/>
            <p:nvPr/>
          </p:nvSpPr>
          <p:spPr>
            <a:xfrm>
              <a:off x="516425" y="7660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5" name="Google Shape;4105;p8"/>
            <p:cNvSpPr/>
            <p:nvPr/>
          </p:nvSpPr>
          <p:spPr>
            <a:xfrm>
              <a:off x="554525" y="7660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6" name="Google Shape;4106;p8"/>
            <p:cNvSpPr/>
            <p:nvPr/>
          </p:nvSpPr>
          <p:spPr>
            <a:xfrm>
              <a:off x="595925" y="7660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7" name="Google Shape;4107;p8"/>
            <p:cNvSpPr/>
            <p:nvPr/>
          </p:nvSpPr>
          <p:spPr>
            <a:xfrm>
              <a:off x="634025" y="7660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8" name="Google Shape;4108;p8"/>
            <p:cNvSpPr/>
            <p:nvPr/>
          </p:nvSpPr>
          <p:spPr>
            <a:xfrm>
              <a:off x="673775" y="7660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9" name="Google Shape;4109;p8"/>
            <p:cNvSpPr/>
            <p:nvPr/>
          </p:nvSpPr>
          <p:spPr>
            <a:xfrm>
              <a:off x="71520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0" name="Google Shape;4110;p8"/>
            <p:cNvSpPr/>
            <p:nvPr/>
          </p:nvSpPr>
          <p:spPr>
            <a:xfrm>
              <a:off x="753300" y="7660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1" name="Google Shape;4111;p8"/>
            <p:cNvSpPr/>
            <p:nvPr/>
          </p:nvSpPr>
          <p:spPr>
            <a:xfrm>
              <a:off x="79470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2" name="Google Shape;4112;p8"/>
            <p:cNvSpPr/>
            <p:nvPr/>
          </p:nvSpPr>
          <p:spPr>
            <a:xfrm>
              <a:off x="832825" y="7660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3" name="Google Shape;4113;p8"/>
            <p:cNvSpPr/>
            <p:nvPr/>
          </p:nvSpPr>
          <p:spPr>
            <a:xfrm>
              <a:off x="872575" y="7660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4" name="Google Shape;4114;p8"/>
            <p:cNvSpPr/>
            <p:nvPr/>
          </p:nvSpPr>
          <p:spPr>
            <a:xfrm>
              <a:off x="91395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5" name="Google Shape;4115;p8"/>
            <p:cNvSpPr/>
            <p:nvPr/>
          </p:nvSpPr>
          <p:spPr>
            <a:xfrm>
              <a:off x="95370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6" name="Google Shape;4116;p8"/>
            <p:cNvSpPr/>
            <p:nvPr/>
          </p:nvSpPr>
          <p:spPr>
            <a:xfrm>
              <a:off x="99345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7" name="Google Shape;4117;p8"/>
            <p:cNvSpPr/>
            <p:nvPr/>
          </p:nvSpPr>
          <p:spPr>
            <a:xfrm>
              <a:off x="103322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8" name="Google Shape;4118;p8"/>
            <p:cNvSpPr/>
            <p:nvPr/>
          </p:nvSpPr>
          <p:spPr>
            <a:xfrm>
              <a:off x="107297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9" name="Google Shape;4119;p8"/>
            <p:cNvSpPr/>
            <p:nvPr/>
          </p:nvSpPr>
          <p:spPr>
            <a:xfrm>
              <a:off x="111272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0" name="Google Shape;4120;p8"/>
            <p:cNvSpPr/>
            <p:nvPr/>
          </p:nvSpPr>
          <p:spPr>
            <a:xfrm>
              <a:off x="1152500" y="7660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1" name="Google Shape;4121;p8"/>
            <p:cNvSpPr/>
            <p:nvPr/>
          </p:nvSpPr>
          <p:spPr>
            <a:xfrm>
              <a:off x="1192275" y="7660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2" name="Google Shape;4122;p8"/>
            <p:cNvSpPr/>
            <p:nvPr/>
          </p:nvSpPr>
          <p:spPr>
            <a:xfrm>
              <a:off x="1232025" y="7660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3" name="Google Shape;4123;p8"/>
            <p:cNvSpPr/>
            <p:nvPr/>
          </p:nvSpPr>
          <p:spPr>
            <a:xfrm>
              <a:off x="355750" y="73195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4" name="Google Shape;4124;p8"/>
            <p:cNvSpPr/>
            <p:nvPr/>
          </p:nvSpPr>
          <p:spPr>
            <a:xfrm>
              <a:off x="39712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5" name="Google Shape;4125;p8"/>
            <p:cNvSpPr/>
            <p:nvPr/>
          </p:nvSpPr>
          <p:spPr>
            <a:xfrm>
              <a:off x="435250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6" name="Google Shape;4126;p8"/>
            <p:cNvSpPr/>
            <p:nvPr/>
          </p:nvSpPr>
          <p:spPr>
            <a:xfrm>
              <a:off x="475025" y="7319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7" name="Google Shape;4127;p8"/>
            <p:cNvSpPr/>
            <p:nvPr/>
          </p:nvSpPr>
          <p:spPr>
            <a:xfrm>
              <a:off x="516425" y="7319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8" name="Google Shape;4128;p8"/>
            <p:cNvSpPr/>
            <p:nvPr/>
          </p:nvSpPr>
          <p:spPr>
            <a:xfrm>
              <a:off x="554525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9" name="Google Shape;4129;p8"/>
            <p:cNvSpPr/>
            <p:nvPr/>
          </p:nvSpPr>
          <p:spPr>
            <a:xfrm>
              <a:off x="595925" y="7319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0" name="Google Shape;4130;p8"/>
            <p:cNvSpPr/>
            <p:nvPr/>
          </p:nvSpPr>
          <p:spPr>
            <a:xfrm>
              <a:off x="634025" y="7319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1" name="Google Shape;4131;p8"/>
            <p:cNvSpPr/>
            <p:nvPr/>
          </p:nvSpPr>
          <p:spPr>
            <a:xfrm>
              <a:off x="673775" y="7319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2" name="Google Shape;4132;p8"/>
            <p:cNvSpPr/>
            <p:nvPr/>
          </p:nvSpPr>
          <p:spPr>
            <a:xfrm>
              <a:off x="71520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3" name="Google Shape;4133;p8"/>
            <p:cNvSpPr/>
            <p:nvPr/>
          </p:nvSpPr>
          <p:spPr>
            <a:xfrm>
              <a:off x="753300" y="7319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4" name="Google Shape;4134;p8"/>
            <p:cNvSpPr/>
            <p:nvPr/>
          </p:nvSpPr>
          <p:spPr>
            <a:xfrm>
              <a:off x="79470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5" name="Google Shape;4135;p8"/>
            <p:cNvSpPr/>
            <p:nvPr/>
          </p:nvSpPr>
          <p:spPr>
            <a:xfrm>
              <a:off x="832825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6" name="Google Shape;4136;p8"/>
            <p:cNvSpPr/>
            <p:nvPr/>
          </p:nvSpPr>
          <p:spPr>
            <a:xfrm>
              <a:off x="872575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7" name="Google Shape;4137;p8"/>
            <p:cNvSpPr/>
            <p:nvPr/>
          </p:nvSpPr>
          <p:spPr>
            <a:xfrm>
              <a:off x="91395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8" name="Google Shape;4138;p8"/>
            <p:cNvSpPr/>
            <p:nvPr/>
          </p:nvSpPr>
          <p:spPr>
            <a:xfrm>
              <a:off x="95370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9" name="Google Shape;4139;p8"/>
            <p:cNvSpPr/>
            <p:nvPr/>
          </p:nvSpPr>
          <p:spPr>
            <a:xfrm>
              <a:off x="99345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0" name="Google Shape;4140;p8"/>
            <p:cNvSpPr/>
            <p:nvPr/>
          </p:nvSpPr>
          <p:spPr>
            <a:xfrm>
              <a:off x="103322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1" name="Google Shape;4141;p8"/>
            <p:cNvSpPr/>
            <p:nvPr/>
          </p:nvSpPr>
          <p:spPr>
            <a:xfrm>
              <a:off x="107297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2" name="Google Shape;4142;p8"/>
            <p:cNvSpPr/>
            <p:nvPr/>
          </p:nvSpPr>
          <p:spPr>
            <a:xfrm>
              <a:off x="111272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3" name="Google Shape;4143;p8"/>
            <p:cNvSpPr/>
            <p:nvPr/>
          </p:nvSpPr>
          <p:spPr>
            <a:xfrm>
              <a:off x="1152500" y="7319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4" name="Google Shape;4144;p8"/>
            <p:cNvSpPr/>
            <p:nvPr/>
          </p:nvSpPr>
          <p:spPr>
            <a:xfrm>
              <a:off x="1192275" y="7319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5" name="Google Shape;4145;p8"/>
            <p:cNvSpPr/>
            <p:nvPr/>
          </p:nvSpPr>
          <p:spPr>
            <a:xfrm>
              <a:off x="1232025" y="7319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6" name="Google Shape;4146;p8"/>
            <p:cNvSpPr/>
            <p:nvPr/>
          </p:nvSpPr>
          <p:spPr>
            <a:xfrm>
              <a:off x="39712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7" name="Google Shape;4147;p8"/>
            <p:cNvSpPr/>
            <p:nvPr/>
          </p:nvSpPr>
          <p:spPr>
            <a:xfrm>
              <a:off x="435250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8" name="Google Shape;4148;p8"/>
            <p:cNvSpPr/>
            <p:nvPr/>
          </p:nvSpPr>
          <p:spPr>
            <a:xfrm>
              <a:off x="475000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9" name="Google Shape;4149;p8"/>
            <p:cNvSpPr/>
            <p:nvPr/>
          </p:nvSpPr>
          <p:spPr>
            <a:xfrm>
              <a:off x="516425" y="6978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0" name="Google Shape;4150;p8"/>
            <p:cNvSpPr/>
            <p:nvPr/>
          </p:nvSpPr>
          <p:spPr>
            <a:xfrm>
              <a:off x="554500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1" name="Google Shape;4151;p8"/>
            <p:cNvSpPr/>
            <p:nvPr/>
          </p:nvSpPr>
          <p:spPr>
            <a:xfrm>
              <a:off x="595925" y="6978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2" name="Google Shape;4152;p8"/>
            <p:cNvSpPr/>
            <p:nvPr/>
          </p:nvSpPr>
          <p:spPr>
            <a:xfrm>
              <a:off x="634025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3" name="Google Shape;4153;p8"/>
            <p:cNvSpPr/>
            <p:nvPr/>
          </p:nvSpPr>
          <p:spPr>
            <a:xfrm>
              <a:off x="673775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4" name="Google Shape;4154;p8"/>
            <p:cNvSpPr/>
            <p:nvPr/>
          </p:nvSpPr>
          <p:spPr>
            <a:xfrm>
              <a:off x="71520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5" name="Google Shape;4155;p8"/>
            <p:cNvSpPr/>
            <p:nvPr/>
          </p:nvSpPr>
          <p:spPr>
            <a:xfrm>
              <a:off x="753300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6" name="Google Shape;4156;p8"/>
            <p:cNvSpPr/>
            <p:nvPr/>
          </p:nvSpPr>
          <p:spPr>
            <a:xfrm>
              <a:off x="79470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7" name="Google Shape;4157;p8"/>
            <p:cNvSpPr/>
            <p:nvPr/>
          </p:nvSpPr>
          <p:spPr>
            <a:xfrm>
              <a:off x="832825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8" name="Google Shape;4158;p8"/>
            <p:cNvSpPr/>
            <p:nvPr/>
          </p:nvSpPr>
          <p:spPr>
            <a:xfrm>
              <a:off x="872575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9" name="Google Shape;4159;p8"/>
            <p:cNvSpPr/>
            <p:nvPr/>
          </p:nvSpPr>
          <p:spPr>
            <a:xfrm>
              <a:off x="91395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0" name="Google Shape;4160;p8"/>
            <p:cNvSpPr/>
            <p:nvPr/>
          </p:nvSpPr>
          <p:spPr>
            <a:xfrm>
              <a:off x="95370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1" name="Google Shape;4161;p8"/>
            <p:cNvSpPr/>
            <p:nvPr/>
          </p:nvSpPr>
          <p:spPr>
            <a:xfrm>
              <a:off x="99345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2" name="Google Shape;4162;p8"/>
            <p:cNvSpPr/>
            <p:nvPr/>
          </p:nvSpPr>
          <p:spPr>
            <a:xfrm>
              <a:off x="103322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3" name="Google Shape;4163;p8"/>
            <p:cNvSpPr/>
            <p:nvPr/>
          </p:nvSpPr>
          <p:spPr>
            <a:xfrm>
              <a:off x="107297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4" name="Google Shape;4164;p8"/>
            <p:cNvSpPr/>
            <p:nvPr/>
          </p:nvSpPr>
          <p:spPr>
            <a:xfrm>
              <a:off x="111272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5" name="Google Shape;4165;p8"/>
            <p:cNvSpPr/>
            <p:nvPr/>
          </p:nvSpPr>
          <p:spPr>
            <a:xfrm>
              <a:off x="1152500" y="6978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6" name="Google Shape;4166;p8"/>
            <p:cNvSpPr/>
            <p:nvPr/>
          </p:nvSpPr>
          <p:spPr>
            <a:xfrm>
              <a:off x="1192275" y="6978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7" name="Google Shape;4167;p8"/>
            <p:cNvSpPr/>
            <p:nvPr/>
          </p:nvSpPr>
          <p:spPr>
            <a:xfrm>
              <a:off x="43525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8" name="Google Shape;4168;p8"/>
            <p:cNvSpPr/>
            <p:nvPr/>
          </p:nvSpPr>
          <p:spPr>
            <a:xfrm>
              <a:off x="475025" y="6637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9" name="Google Shape;4169;p8"/>
            <p:cNvSpPr/>
            <p:nvPr/>
          </p:nvSpPr>
          <p:spPr>
            <a:xfrm>
              <a:off x="514750" y="66375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0" name="Google Shape;4170;p8"/>
            <p:cNvSpPr/>
            <p:nvPr/>
          </p:nvSpPr>
          <p:spPr>
            <a:xfrm>
              <a:off x="5545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1" name="Google Shape;4171;p8"/>
            <p:cNvSpPr/>
            <p:nvPr/>
          </p:nvSpPr>
          <p:spPr>
            <a:xfrm>
              <a:off x="594250" y="6637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2" name="Google Shape;4172;p8"/>
            <p:cNvSpPr/>
            <p:nvPr/>
          </p:nvSpPr>
          <p:spPr>
            <a:xfrm>
              <a:off x="634025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3" name="Google Shape;4173;p8"/>
            <p:cNvSpPr/>
            <p:nvPr/>
          </p:nvSpPr>
          <p:spPr>
            <a:xfrm>
              <a:off x="673775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4" name="Google Shape;4174;p8"/>
            <p:cNvSpPr/>
            <p:nvPr/>
          </p:nvSpPr>
          <p:spPr>
            <a:xfrm>
              <a:off x="713525" y="6637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5" name="Google Shape;4175;p8"/>
            <p:cNvSpPr/>
            <p:nvPr/>
          </p:nvSpPr>
          <p:spPr>
            <a:xfrm>
              <a:off x="753300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6" name="Google Shape;4176;p8"/>
            <p:cNvSpPr/>
            <p:nvPr/>
          </p:nvSpPr>
          <p:spPr>
            <a:xfrm>
              <a:off x="79307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7" name="Google Shape;4177;p8"/>
            <p:cNvSpPr/>
            <p:nvPr/>
          </p:nvSpPr>
          <p:spPr>
            <a:xfrm>
              <a:off x="8328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8" name="Google Shape;4178;p8"/>
            <p:cNvSpPr/>
            <p:nvPr/>
          </p:nvSpPr>
          <p:spPr>
            <a:xfrm>
              <a:off x="872575" y="66375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9" name="Google Shape;4179;p8"/>
            <p:cNvSpPr/>
            <p:nvPr/>
          </p:nvSpPr>
          <p:spPr>
            <a:xfrm>
              <a:off x="9123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0" name="Google Shape;4180;p8"/>
            <p:cNvSpPr/>
            <p:nvPr/>
          </p:nvSpPr>
          <p:spPr>
            <a:xfrm>
              <a:off x="952100" y="6637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1" name="Google Shape;4181;p8"/>
            <p:cNvSpPr/>
            <p:nvPr/>
          </p:nvSpPr>
          <p:spPr>
            <a:xfrm>
              <a:off x="9918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2" name="Google Shape;4182;p8"/>
            <p:cNvSpPr/>
            <p:nvPr/>
          </p:nvSpPr>
          <p:spPr>
            <a:xfrm>
              <a:off x="1031600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3" name="Google Shape;4183;p8"/>
            <p:cNvSpPr/>
            <p:nvPr/>
          </p:nvSpPr>
          <p:spPr>
            <a:xfrm>
              <a:off x="107135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4" name="Google Shape;4184;p8"/>
            <p:cNvSpPr/>
            <p:nvPr/>
          </p:nvSpPr>
          <p:spPr>
            <a:xfrm>
              <a:off x="111110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5" name="Google Shape;4185;p8"/>
            <p:cNvSpPr/>
            <p:nvPr/>
          </p:nvSpPr>
          <p:spPr>
            <a:xfrm>
              <a:off x="115085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6" name="Google Shape;4186;p8"/>
            <p:cNvSpPr/>
            <p:nvPr/>
          </p:nvSpPr>
          <p:spPr>
            <a:xfrm>
              <a:off x="475000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7" name="Google Shape;4187;p8"/>
            <p:cNvSpPr/>
            <p:nvPr/>
          </p:nvSpPr>
          <p:spPr>
            <a:xfrm>
              <a:off x="514750" y="629625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8" name="Google Shape;4188;p8"/>
            <p:cNvSpPr/>
            <p:nvPr/>
          </p:nvSpPr>
          <p:spPr>
            <a:xfrm>
              <a:off x="554500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9" name="Google Shape;4189;p8"/>
            <p:cNvSpPr/>
            <p:nvPr/>
          </p:nvSpPr>
          <p:spPr>
            <a:xfrm>
              <a:off x="594250" y="6296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0" name="Google Shape;4190;p8"/>
            <p:cNvSpPr/>
            <p:nvPr/>
          </p:nvSpPr>
          <p:spPr>
            <a:xfrm>
              <a:off x="634025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1" name="Google Shape;4191;p8"/>
            <p:cNvSpPr/>
            <p:nvPr/>
          </p:nvSpPr>
          <p:spPr>
            <a:xfrm>
              <a:off x="673775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2" name="Google Shape;4192;p8"/>
            <p:cNvSpPr/>
            <p:nvPr/>
          </p:nvSpPr>
          <p:spPr>
            <a:xfrm>
              <a:off x="713525" y="6296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3" name="Google Shape;4193;p8"/>
            <p:cNvSpPr/>
            <p:nvPr/>
          </p:nvSpPr>
          <p:spPr>
            <a:xfrm>
              <a:off x="753300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4" name="Google Shape;4194;p8"/>
            <p:cNvSpPr/>
            <p:nvPr/>
          </p:nvSpPr>
          <p:spPr>
            <a:xfrm>
              <a:off x="79307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5" name="Google Shape;4195;p8"/>
            <p:cNvSpPr/>
            <p:nvPr/>
          </p:nvSpPr>
          <p:spPr>
            <a:xfrm>
              <a:off x="83282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6" name="Google Shape;4196;p8"/>
            <p:cNvSpPr/>
            <p:nvPr/>
          </p:nvSpPr>
          <p:spPr>
            <a:xfrm>
              <a:off x="87257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7" name="Google Shape;4197;p8"/>
            <p:cNvSpPr/>
            <p:nvPr/>
          </p:nvSpPr>
          <p:spPr>
            <a:xfrm>
              <a:off x="91232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8" name="Google Shape;4198;p8"/>
            <p:cNvSpPr/>
            <p:nvPr/>
          </p:nvSpPr>
          <p:spPr>
            <a:xfrm>
              <a:off x="95207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9" name="Google Shape;4199;p8"/>
            <p:cNvSpPr/>
            <p:nvPr/>
          </p:nvSpPr>
          <p:spPr>
            <a:xfrm>
              <a:off x="99182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0" name="Google Shape;4200;p8"/>
            <p:cNvSpPr/>
            <p:nvPr/>
          </p:nvSpPr>
          <p:spPr>
            <a:xfrm>
              <a:off x="1031575" y="6296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1" name="Google Shape;4201;p8"/>
            <p:cNvSpPr/>
            <p:nvPr/>
          </p:nvSpPr>
          <p:spPr>
            <a:xfrm>
              <a:off x="1071350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2" name="Google Shape;4202;p8"/>
            <p:cNvSpPr/>
            <p:nvPr/>
          </p:nvSpPr>
          <p:spPr>
            <a:xfrm>
              <a:off x="1111100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3" name="Google Shape;4203;p8"/>
            <p:cNvSpPr/>
            <p:nvPr/>
          </p:nvSpPr>
          <p:spPr>
            <a:xfrm>
              <a:off x="514750" y="595525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4" name="Google Shape;4204;p8"/>
            <p:cNvSpPr/>
            <p:nvPr/>
          </p:nvSpPr>
          <p:spPr>
            <a:xfrm>
              <a:off x="5545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5" name="Google Shape;4205;p8"/>
            <p:cNvSpPr/>
            <p:nvPr/>
          </p:nvSpPr>
          <p:spPr>
            <a:xfrm>
              <a:off x="594250" y="5955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6" name="Google Shape;4206;p8"/>
            <p:cNvSpPr/>
            <p:nvPr/>
          </p:nvSpPr>
          <p:spPr>
            <a:xfrm>
              <a:off x="634025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7" name="Google Shape;4207;p8"/>
            <p:cNvSpPr/>
            <p:nvPr/>
          </p:nvSpPr>
          <p:spPr>
            <a:xfrm>
              <a:off x="673775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8" name="Google Shape;4208;p8"/>
            <p:cNvSpPr/>
            <p:nvPr/>
          </p:nvSpPr>
          <p:spPr>
            <a:xfrm>
              <a:off x="713525" y="5955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9" name="Google Shape;4209;p8"/>
            <p:cNvSpPr/>
            <p:nvPr/>
          </p:nvSpPr>
          <p:spPr>
            <a:xfrm>
              <a:off x="753300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0" name="Google Shape;4210;p8"/>
            <p:cNvSpPr/>
            <p:nvPr/>
          </p:nvSpPr>
          <p:spPr>
            <a:xfrm>
              <a:off x="79307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1" name="Google Shape;4211;p8"/>
            <p:cNvSpPr/>
            <p:nvPr/>
          </p:nvSpPr>
          <p:spPr>
            <a:xfrm>
              <a:off x="8328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2" name="Google Shape;4212;p8"/>
            <p:cNvSpPr/>
            <p:nvPr/>
          </p:nvSpPr>
          <p:spPr>
            <a:xfrm>
              <a:off x="87257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3" name="Google Shape;4213;p8"/>
            <p:cNvSpPr/>
            <p:nvPr/>
          </p:nvSpPr>
          <p:spPr>
            <a:xfrm>
              <a:off x="9123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4" name="Google Shape;4214;p8"/>
            <p:cNvSpPr/>
            <p:nvPr/>
          </p:nvSpPr>
          <p:spPr>
            <a:xfrm>
              <a:off x="952100" y="595525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5" name="Google Shape;4215;p8"/>
            <p:cNvSpPr/>
            <p:nvPr/>
          </p:nvSpPr>
          <p:spPr>
            <a:xfrm>
              <a:off x="9918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6" name="Google Shape;4216;p8"/>
            <p:cNvSpPr/>
            <p:nvPr/>
          </p:nvSpPr>
          <p:spPr>
            <a:xfrm>
              <a:off x="1031600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7" name="Google Shape;4217;p8"/>
            <p:cNvSpPr/>
            <p:nvPr/>
          </p:nvSpPr>
          <p:spPr>
            <a:xfrm>
              <a:off x="1071350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8" name="Google Shape;4218;p8"/>
            <p:cNvSpPr/>
            <p:nvPr/>
          </p:nvSpPr>
          <p:spPr>
            <a:xfrm>
              <a:off x="594250" y="561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9" name="Google Shape;4219;p8"/>
            <p:cNvSpPr/>
            <p:nvPr/>
          </p:nvSpPr>
          <p:spPr>
            <a:xfrm>
              <a:off x="634025" y="561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0" name="Google Shape;4220;p8"/>
            <p:cNvSpPr/>
            <p:nvPr/>
          </p:nvSpPr>
          <p:spPr>
            <a:xfrm>
              <a:off x="673775" y="561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1" name="Google Shape;4221;p8"/>
            <p:cNvSpPr/>
            <p:nvPr/>
          </p:nvSpPr>
          <p:spPr>
            <a:xfrm>
              <a:off x="713525" y="561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2" name="Google Shape;4222;p8"/>
            <p:cNvSpPr/>
            <p:nvPr/>
          </p:nvSpPr>
          <p:spPr>
            <a:xfrm>
              <a:off x="753300" y="561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3" name="Google Shape;4223;p8"/>
            <p:cNvSpPr/>
            <p:nvPr/>
          </p:nvSpPr>
          <p:spPr>
            <a:xfrm>
              <a:off x="79307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4" name="Google Shape;4224;p8"/>
            <p:cNvSpPr/>
            <p:nvPr/>
          </p:nvSpPr>
          <p:spPr>
            <a:xfrm>
              <a:off x="83282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5" name="Google Shape;4225;p8"/>
            <p:cNvSpPr/>
            <p:nvPr/>
          </p:nvSpPr>
          <p:spPr>
            <a:xfrm>
              <a:off x="87257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6" name="Google Shape;4226;p8"/>
            <p:cNvSpPr/>
            <p:nvPr/>
          </p:nvSpPr>
          <p:spPr>
            <a:xfrm>
              <a:off x="91232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7" name="Google Shape;4227;p8"/>
            <p:cNvSpPr/>
            <p:nvPr/>
          </p:nvSpPr>
          <p:spPr>
            <a:xfrm>
              <a:off x="95207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8" name="Google Shape;4228;p8"/>
            <p:cNvSpPr/>
            <p:nvPr/>
          </p:nvSpPr>
          <p:spPr>
            <a:xfrm>
              <a:off x="99182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9" name="Google Shape;4229;p8"/>
            <p:cNvSpPr/>
            <p:nvPr/>
          </p:nvSpPr>
          <p:spPr>
            <a:xfrm>
              <a:off x="673775" y="5273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0" name="Google Shape;4230;p8"/>
            <p:cNvSpPr/>
            <p:nvPr/>
          </p:nvSpPr>
          <p:spPr>
            <a:xfrm>
              <a:off x="713525" y="527300"/>
              <a:ext cx="11400" cy="9750"/>
            </a:xfrm>
            <a:custGeom>
              <a:rect b="b" l="l" r="r" t="t"/>
              <a:pathLst>
                <a:path extrusionOk="0" h="390" w="456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1" name="Google Shape;4231;p8"/>
            <p:cNvSpPr/>
            <p:nvPr/>
          </p:nvSpPr>
          <p:spPr>
            <a:xfrm>
              <a:off x="753300" y="5273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2" name="Google Shape;4232;p8"/>
            <p:cNvSpPr/>
            <p:nvPr/>
          </p:nvSpPr>
          <p:spPr>
            <a:xfrm>
              <a:off x="79307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3" name="Google Shape;4233;p8"/>
            <p:cNvSpPr/>
            <p:nvPr/>
          </p:nvSpPr>
          <p:spPr>
            <a:xfrm>
              <a:off x="83282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4" name="Google Shape;4234;p8"/>
            <p:cNvSpPr/>
            <p:nvPr/>
          </p:nvSpPr>
          <p:spPr>
            <a:xfrm>
              <a:off x="87257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5" name="Google Shape;4235;p8"/>
            <p:cNvSpPr/>
            <p:nvPr/>
          </p:nvSpPr>
          <p:spPr>
            <a:xfrm>
              <a:off x="91232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6" name="Google Shape;4236;p8"/>
            <p:cNvSpPr/>
            <p:nvPr/>
          </p:nvSpPr>
          <p:spPr>
            <a:xfrm>
              <a:off x="594250" y="15845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7" name="Google Shape;4237;p8"/>
            <p:cNvSpPr/>
            <p:nvPr/>
          </p:nvSpPr>
          <p:spPr>
            <a:xfrm>
              <a:off x="634025" y="15845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8" name="Google Shape;4238;p8"/>
            <p:cNvSpPr/>
            <p:nvPr/>
          </p:nvSpPr>
          <p:spPr>
            <a:xfrm>
              <a:off x="673775" y="15845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9" name="Google Shape;4239;p8"/>
            <p:cNvSpPr/>
            <p:nvPr/>
          </p:nvSpPr>
          <p:spPr>
            <a:xfrm>
              <a:off x="713525" y="15845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0" name="Google Shape;4240;p8"/>
            <p:cNvSpPr/>
            <p:nvPr/>
          </p:nvSpPr>
          <p:spPr>
            <a:xfrm>
              <a:off x="753300" y="15845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1" name="Google Shape;4241;p8"/>
            <p:cNvSpPr/>
            <p:nvPr/>
          </p:nvSpPr>
          <p:spPr>
            <a:xfrm>
              <a:off x="79307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2" name="Google Shape;4242;p8"/>
            <p:cNvSpPr/>
            <p:nvPr/>
          </p:nvSpPr>
          <p:spPr>
            <a:xfrm>
              <a:off x="83282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3" name="Google Shape;4243;p8"/>
            <p:cNvSpPr/>
            <p:nvPr/>
          </p:nvSpPr>
          <p:spPr>
            <a:xfrm>
              <a:off x="87257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4" name="Google Shape;4244;p8"/>
            <p:cNvSpPr/>
            <p:nvPr/>
          </p:nvSpPr>
          <p:spPr>
            <a:xfrm>
              <a:off x="91232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5" name="Google Shape;4245;p8"/>
            <p:cNvSpPr/>
            <p:nvPr/>
          </p:nvSpPr>
          <p:spPr>
            <a:xfrm>
              <a:off x="95207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6" name="Google Shape;4246;p8"/>
            <p:cNvSpPr/>
            <p:nvPr/>
          </p:nvSpPr>
          <p:spPr>
            <a:xfrm>
              <a:off x="99182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7" name="Google Shape;4247;p8"/>
            <p:cNvSpPr/>
            <p:nvPr/>
          </p:nvSpPr>
          <p:spPr>
            <a:xfrm>
              <a:off x="514750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8" name="Google Shape;4248;p8"/>
            <p:cNvSpPr/>
            <p:nvPr/>
          </p:nvSpPr>
          <p:spPr>
            <a:xfrm>
              <a:off x="554500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9" name="Google Shape;4249;p8"/>
            <p:cNvSpPr/>
            <p:nvPr/>
          </p:nvSpPr>
          <p:spPr>
            <a:xfrm>
              <a:off x="594250" y="1550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0" name="Google Shape;4250;p8"/>
            <p:cNvSpPr/>
            <p:nvPr/>
          </p:nvSpPr>
          <p:spPr>
            <a:xfrm>
              <a:off x="634025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1" name="Google Shape;4251;p8"/>
            <p:cNvSpPr/>
            <p:nvPr/>
          </p:nvSpPr>
          <p:spPr>
            <a:xfrm>
              <a:off x="673775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2" name="Google Shape;4252;p8"/>
            <p:cNvSpPr/>
            <p:nvPr/>
          </p:nvSpPr>
          <p:spPr>
            <a:xfrm>
              <a:off x="673775" y="16186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3" name="Google Shape;4253;p8"/>
            <p:cNvSpPr/>
            <p:nvPr/>
          </p:nvSpPr>
          <p:spPr>
            <a:xfrm>
              <a:off x="713525" y="16186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4" name="Google Shape;4254;p8"/>
            <p:cNvSpPr/>
            <p:nvPr/>
          </p:nvSpPr>
          <p:spPr>
            <a:xfrm>
              <a:off x="753300" y="16186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5" name="Google Shape;4255;p8"/>
            <p:cNvSpPr/>
            <p:nvPr/>
          </p:nvSpPr>
          <p:spPr>
            <a:xfrm>
              <a:off x="79307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6" name="Google Shape;4256;p8"/>
            <p:cNvSpPr/>
            <p:nvPr/>
          </p:nvSpPr>
          <p:spPr>
            <a:xfrm>
              <a:off x="83282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7" name="Google Shape;4257;p8"/>
            <p:cNvSpPr/>
            <p:nvPr/>
          </p:nvSpPr>
          <p:spPr>
            <a:xfrm>
              <a:off x="87257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8" name="Google Shape;4258;p8"/>
            <p:cNvSpPr/>
            <p:nvPr/>
          </p:nvSpPr>
          <p:spPr>
            <a:xfrm>
              <a:off x="91232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9" name="Google Shape;4259;p8"/>
            <p:cNvSpPr/>
            <p:nvPr/>
          </p:nvSpPr>
          <p:spPr>
            <a:xfrm>
              <a:off x="713525" y="1550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0" name="Google Shape;4260;p8"/>
            <p:cNvSpPr/>
            <p:nvPr/>
          </p:nvSpPr>
          <p:spPr>
            <a:xfrm>
              <a:off x="753300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1" name="Google Shape;4261;p8"/>
            <p:cNvSpPr/>
            <p:nvPr/>
          </p:nvSpPr>
          <p:spPr>
            <a:xfrm>
              <a:off x="79307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2" name="Google Shape;4262;p8"/>
            <p:cNvSpPr/>
            <p:nvPr/>
          </p:nvSpPr>
          <p:spPr>
            <a:xfrm>
              <a:off x="83282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3" name="Google Shape;4263;p8"/>
            <p:cNvSpPr/>
            <p:nvPr/>
          </p:nvSpPr>
          <p:spPr>
            <a:xfrm>
              <a:off x="87257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4" name="Google Shape;4264;p8"/>
            <p:cNvSpPr/>
            <p:nvPr/>
          </p:nvSpPr>
          <p:spPr>
            <a:xfrm>
              <a:off x="91232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5" name="Google Shape;4265;p8"/>
            <p:cNvSpPr/>
            <p:nvPr/>
          </p:nvSpPr>
          <p:spPr>
            <a:xfrm>
              <a:off x="95207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6" name="Google Shape;4266;p8"/>
            <p:cNvSpPr/>
            <p:nvPr/>
          </p:nvSpPr>
          <p:spPr>
            <a:xfrm>
              <a:off x="99182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7" name="Google Shape;4267;p8"/>
            <p:cNvSpPr/>
            <p:nvPr/>
          </p:nvSpPr>
          <p:spPr>
            <a:xfrm>
              <a:off x="1031575" y="1550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8" name="Google Shape;4268;p8"/>
            <p:cNvSpPr/>
            <p:nvPr/>
          </p:nvSpPr>
          <p:spPr>
            <a:xfrm>
              <a:off x="1071350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9" name="Google Shape;4269;p8"/>
            <p:cNvSpPr/>
            <p:nvPr/>
          </p:nvSpPr>
          <p:spPr>
            <a:xfrm>
              <a:off x="127177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0" name="Google Shape;4270;p8"/>
            <p:cNvSpPr/>
            <p:nvPr/>
          </p:nvSpPr>
          <p:spPr>
            <a:xfrm>
              <a:off x="127177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1" name="Google Shape;4271;p8"/>
            <p:cNvSpPr/>
            <p:nvPr/>
          </p:nvSpPr>
          <p:spPr>
            <a:xfrm>
              <a:off x="127177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2" name="Google Shape;4272;p8"/>
            <p:cNvSpPr/>
            <p:nvPr/>
          </p:nvSpPr>
          <p:spPr>
            <a:xfrm>
              <a:off x="1311525" y="12775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3" name="Google Shape;4273;p8"/>
            <p:cNvSpPr/>
            <p:nvPr/>
          </p:nvSpPr>
          <p:spPr>
            <a:xfrm>
              <a:off x="127177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4" name="Google Shape;4274;p8"/>
            <p:cNvSpPr/>
            <p:nvPr/>
          </p:nvSpPr>
          <p:spPr>
            <a:xfrm>
              <a:off x="1311525" y="12434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5" name="Google Shape;4275;p8"/>
            <p:cNvSpPr/>
            <p:nvPr/>
          </p:nvSpPr>
          <p:spPr>
            <a:xfrm>
              <a:off x="127177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6" name="Google Shape;4276;p8"/>
            <p:cNvSpPr/>
            <p:nvPr/>
          </p:nvSpPr>
          <p:spPr>
            <a:xfrm>
              <a:off x="1311525" y="1209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7" name="Google Shape;4277;p8"/>
            <p:cNvSpPr/>
            <p:nvPr/>
          </p:nvSpPr>
          <p:spPr>
            <a:xfrm>
              <a:off x="127177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8" name="Google Shape;4278;p8"/>
            <p:cNvSpPr/>
            <p:nvPr/>
          </p:nvSpPr>
          <p:spPr>
            <a:xfrm>
              <a:off x="1311525" y="11753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9" name="Google Shape;4279;p8"/>
            <p:cNvSpPr/>
            <p:nvPr/>
          </p:nvSpPr>
          <p:spPr>
            <a:xfrm>
              <a:off x="135127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0" name="Google Shape;4280;p8"/>
            <p:cNvSpPr/>
            <p:nvPr/>
          </p:nvSpPr>
          <p:spPr>
            <a:xfrm>
              <a:off x="127177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1" name="Google Shape;4281;p8"/>
            <p:cNvSpPr/>
            <p:nvPr/>
          </p:nvSpPr>
          <p:spPr>
            <a:xfrm>
              <a:off x="1311525" y="11412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2" name="Google Shape;4282;p8"/>
            <p:cNvSpPr/>
            <p:nvPr/>
          </p:nvSpPr>
          <p:spPr>
            <a:xfrm>
              <a:off x="135127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3" name="Google Shape;4283;p8"/>
            <p:cNvSpPr/>
            <p:nvPr/>
          </p:nvSpPr>
          <p:spPr>
            <a:xfrm>
              <a:off x="127177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4" name="Google Shape;4284;p8"/>
            <p:cNvSpPr/>
            <p:nvPr/>
          </p:nvSpPr>
          <p:spPr>
            <a:xfrm>
              <a:off x="1311525" y="11070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5" name="Google Shape;4285;p8"/>
            <p:cNvSpPr/>
            <p:nvPr/>
          </p:nvSpPr>
          <p:spPr>
            <a:xfrm>
              <a:off x="135127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6" name="Google Shape;4286;p8"/>
            <p:cNvSpPr/>
            <p:nvPr/>
          </p:nvSpPr>
          <p:spPr>
            <a:xfrm>
              <a:off x="127177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7" name="Google Shape;4287;p8"/>
            <p:cNvSpPr/>
            <p:nvPr/>
          </p:nvSpPr>
          <p:spPr>
            <a:xfrm>
              <a:off x="1311525" y="10729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8" name="Google Shape;4288;p8"/>
            <p:cNvSpPr/>
            <p:nvPr/>
          </p:nvSpPr>
          <p:spPr>
            <a:xfrm>
              <a:off x="135127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9" name="Google Shape;4289;p8"/>
            <p:cNvSpPr/>
            <p:nvPr/>
          </p:nvSpPr>
          <p:spPr>
            <a:xfrm>
              <a:off x="127177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0" name="Google Shape;4290;p8"/>
            <p:cNvSpPr/>
            <p:nvPr/>
          </p:nvSpPr>
          <p:spPr>
            <a:xfrm>
              <a:off x="1311525" y="10388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1" name="Google Shape;4291;p8"/>
            <p:cNvSpPr/>
            <p:nvPr/>
          </p:nvSpPr>
          <p:spPr>
            <a:xfrm>
              <a:off x="135127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2" name="Google Shape;4292;p8"/>
            <p:cNvSpPr/>
            <p:nvPr/>
          </p:nvSpPr>
          <p:spPr>
            <a:xfrm>
              <a:off x="127177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3" name="Google Shape;4293;p8"/>
            <p:cNvSpPr/>
            <p:nvPr/>
          </p:nvSpPr>
          <p:spPr>
            <a:xfrm>
              <a:off x="1311525" y="10047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4" name="Google Shape;4294;p8"/>
            <p:cNvSpPr/>
            <p:nvPr/>
          </p:nvSpPr>
          <p:spPr>
            <a:xfrm>
              <a:off x="135127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5" name="Google Shape;4295;p8"/>
            <p:cNvSpPr/>
            <p:nvPr/>
          </p:nvSpPr>
          <p:spPr>
            <a:xfrm>
              <a:off x="127177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6" name="Google Shape;4296;p8"/>
            <p:cNvSpPr/>
            <p:nvPr/>
          </p:nvSpPr>
          <p:spPr>
            <a:xfrm>
              <a:off x="1311525" y="9706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7" name="Google Shape;4297;p8"/>
            <p:cNvSpPr/>
            <p:nvPr/>
          </p:nvSpPr>
          <p:spPr>
            <a:xfrm>
              <a:off x="127177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8" name="Google Shape;4298;p8"/>
            <p:cNvSpPr/>
            <p:nvPr/>
          </p:nvSpPr>
          <p:spPr>
            <a:xfrm>
              <a:off x="1311525" y="9365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9" name="Google Shape;4299;p8"/>
            <p:cNvSpPr/>
            <p:nvPr/>
          </p:nvSpPr>
          <p:spPr>
            <a:xfrm>
              <a:off x="127177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0" name="Google Shape;4300;p8"/>
            <p:cNvSpPr/>
            <p:nvPr/>
          </p:nvSpPr>
          <p:spPr>
            <a:xfrm>
              <a:off x="1311525" y="9024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1" name="Google Shape;4301;p8"/>
            <p:cNvSpPr/>
            <p:nvPr/>
          </p:nvSpPr>
          <p:spPr>
            <a:xfrm>
              <a:off x="127177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2" name="Google Shape;4302;p8"/>
            <p:cNvSpPr/>
            <p:nvPr/>
          </p:nvSpPr>
          <p:spPr>
            <a:xfrm>
              <a:off x="1311525" y="8683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3" name="Google Shape;4303;p8"/>
            <p:cNvSpPr/>
            <p:nvPr/>
          </p:nvSpPr>
          <p:spPr>
            <a:xfrm>
              <a:off x="127177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4" name="Google Shape;4304;p8"/>
            <p:cNvSpPr/>
            <p:nvPr/>
          </p:nvSpPr>
          <p:spPr>
            <a:xfrm>
              <a:off x="127177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305" name="Shape 4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6" name="Google Shape;4306;p9"/>
          <p:cNvSpPr txBox="1"/>
          <p:nvPr>
            <p:ph idx="1" type="subTitle"/>
          </p:nvPr>
        </p:nvSpPr>
        <p:spPr>
          <a:xfrm>
            <a:off x="2590950" y="948450"/>
            <a:ext cx="3962100" cy="7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307" name="Google Shape;4307;p9"/>
          <p:cNvSpPr txBox="1"/>
          <p:nvPr>
            <p:ph idx="2" type="body"/>
          </p:nvPr>
        </p:nvSpPr>
        <p:spPr>
          <a:xfrm>
            <a:off x="5062525" y="2030850"/>
            <a:ext cx="3316200" cy="252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08" name="Google Shape;4308;p9"/>
          <p:cNvSpPr txBox="1"/>
          <p:nvPr>
            <p:ph type="title"/>
          </p:nvPr>
        </p:nvSpPr>
        <p:spPr>
          <a:xfrm>
            <a:off x="1698600" y="438450"/>
            <a:ext cx="574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09" name="Google Shape;4309;p9"/>
          <p:cNvSpPr/>
          <p:nvPr/>
        </p:nvSpPr>
        <p:spPr>
          <a:xfrm>
            <a:off x="5832022" y="4661525"/>
            <a:ext cx="3232040" cy="3232125"/>
          </a:xfrm>
          <a:custGeom>
            <a:rect b="b" l="l" r="r" t="t"/>
            <a:pathLst>
              <a:path extrusionOk="0" h="76050" w="76048">
                <a:moveTo>
                  <a:pt x="38024" y="210"/>
                </a:moveTo>
                <a:cubicBezTo>
                  <a:pt x="58874" y="210"/>
                  <a:pt x="75838" y="17174"/>
                  <a:pt x="75838" y="38024"/>
                </a:cubicBezTo>
                <a:cubicBezTo>
                  <a:pt x="75838" y="58876"/>
                  <a:pt x="58874" y="75840"/>
                  <a:pt x="38024" y="75840"/>
                </a:cubicBezTo>
                <a:cubicBezTo>
                  <a:pt x="17173" y="75840"/>
                  <a:pt x="209" y="58876"/>
                  <a:pt x="209" y="38024"/>
                </a:cubicBezTo>
                <a:cubicBezTo>
                  <a:pt x="209" y="17174"/>
                  <a:pt x="17173" y="210"/>
                  <a:pt x="38024" y="210"/>
                </a:cubicBezTo>
                <a:close/>
                <a:moveTo>
                  <a:pt x="38024" y="1"/>
                </a:moveTo>
                <a:cubicBezTo>
                  <a:pt x="17058" y="1"/>
                  <a:pt x="0" y="17059"/>
                  <a:pt x="0" y="38024"/>
                </a:cubicBezTo>
                <a:cubicBezTo>
                  <a:pt x="0" y="58992"/>
                  <a:pt x="17058" y="76049"/>
                  <a:pt x="38024" y="76049"/>
                </a:cubicBezTo>
                <a:cubicBezTo>
                  <a:pt x="58989" y="76049"/>
                  <a:pt x="76047" y="58992"/>
                  <a:pt x="76047" y="38024"/>
                </a:cubicBezTo>
                <a:cubicBezTo>
                  <a:pt x="76047" y="17059"/>
                  <a:pt x="58989" y="1"/>
                  <a:pt x="380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0" name="Google Shape;4310;p9"/>
          <p:cNvSpPr/>
          <p:nvPr/>
        </p:nvSpPr>
        <p:spPr>
          <a:xfrm>
            <a:off x="508098" y="123226"/>
            <a:ext cx="1095856" cy="1095856"/>
          </a:xfrm>
          <a:custGeom>
            <a:rect b="b" l="l" r="r" t="t"/>
            <a:pathLst>
              <a:path extrusionOk="0" h="44706" w="44706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11" name="Google Shape;4311;p9"/>
          <p:cNvGrpSpPr/>
          <p:nvPr/>
        </p:nvGrpSpPr>
        <p:grpSpPr>
          <a:xfrm>
            <a:off x="-750851" y="123226"/>
            <a:ext cx="1801489" cy="1763922"/>
            <a:chOff x="236475" y="527300"/>
            <a:chExt cx="1124525" cy="1101075"/>
          </a:xfrm>
        </p:grpSpPr>
        <p:sp>
          <p:nvSpPr>
            <p:cNvPr id="4312" name="Google Shape;4312;p9"/>
            <p:cNvSpPr/>
            <p:nvPr/>
          </p:nvSpPr>
          <p:spPr>
            <a:xfrm>
              <a:off x="4352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3" name="Google Shape;4313;p9"/>
            <p:cNvSpPr/>
            <p:nvPr/>
          </p:nvSpPr>
          <p:spPr>
            <a:xfrm>
              <a:off x="47500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4" name="Google Shape;4314;p9"/>
            <p:cNvSpPr/>
            <p:nvPr/>
          </p:nvSpPr>
          <p:spPr>
            <a:xfrm>
              <a:off x="5147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5" name="Google Shape;4315;p9"/>
            <p:cNvSpPr/>
            <p:nvPr/>
          </p:nvSpPr>
          <p:spPr>
            <a:xfrm>
              <a:off x="554500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6" name="Google Shape;4316;p9"/>
            <p:cNvSpPr/>
            <p:nvPr/>
          </p:nvSpPr>
          <p:spPr>
            <a:xfrm>
              <a:off x="594250" y="14822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7" name="Google Shape;4317;p9"/>
            <p:cNvSpPr/>
            <p:nvPr/>
          </p:nvSpPr>
          <p:spPr>
            <a:xfrm>
              <a:off x="634025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8" name="Google Shape;4318;p9"/>
            <p:cNvSpPr/>
            <p:nvPr/>
          </p:nvSpPr>
          <p:spPr>
            <a:xfrm>
              <a:off x="673775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9" name="Google Shape;4319;p9"/>
            <p:cNvSpPr/>
            <p:nvPr/>
          </p:nvSpPr>
          <p:spPr>
            <a:xfrm>
              <a:off x="713525" y="14822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0" name="Google Shape;4320;p9"/>
            <p:cNvSpPr/>
            <p:nvPr/>
          </p:nvSpPr>
          <p:spPr>
            <a:xfrm>
              <a:off x="753300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1" name="Google Shape;4321;p9"/>
            <p:cNvSpPr/>
            <p:nvPr/>
          </p:nvSpPr>
          <p:spPr>
            <a:xfrm>
              <a:off x="79307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2" name="Google Shape;4322;p9"/>
            <p:cNvSpPr/>
            <p:nvPr/>
          </p:nvSpPr>
          <p:spPr>
            <a:xfrm>
              <a:off x="83282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3" name="Google Shape;4323;p9"/>
            <p:cNvSpPr/>
            <p:nvPr/>
          </p:nvSpPr>
          <p:spPr>
            <a:xfrm>
              <a:off x="87257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4" name="Google Shape;4324;p9"/>
            <p:cNvSpPr/>
            <p:nvPr/>
          </p:nvSpPr>
          <p:spPr>
            <a:xfrm>
              <a:off x="91232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5" name="Google Shape;4325;p9"/>
            <p:cNvSpPr/>
            <p:nvPr/>
          </p:nvSpPr>
          <p:spPr>
            <a:xfrm>
              <a:off x="95207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6" name="Google Shape;4326;p9"/>
            <p:cNvSpPr/>
            <p:nvPr/>
          </p:nvSpPr>
          <p:spPr>
            <a:xfrm>
              <a:off x="99182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7" name="Google Shape;4327;p9"/>
            <p:cNvSpPr/>
            <p:nvPr/>
          </p:nvSpPr>
          <p:spPr>
            <a:xfrm>
              <a:off x="1031575" y="14822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8" name="Google Shape;4328;p9"/>
            <p:cNvSpPr/>
            <p:nvPr/>
          </p:nvSpPr>
          <p:spPr>
            <a:xfrm>
              <a:off x="10713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9" name="Google Shape;4329;p9"/>
            <p:cNvSpPr/>
            <p:nvPr/>
          </p:nvSpPr>
          <p:spPr>
            <a:xfrm>
              <a:off x="111110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0" name="Google Shape;4330;p9"/>
            <p:cNvSpPr/>
            <p:nvPr/>
          </p:nvSpPr>
          <p:spPr>
            <a:xfrm>
              <a:off x="11508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1" name="Google Shape;4331;p9"/>
            <p:cNvSpPr/>
            <p:nvPr/>
          </p:nvSpPr>
          <p:spPr>
            <a:xfrm>
              <a:off x="39712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2" name="Google Shape;4332;p9"/>
            <p:cNvSpPr/>
            <p:nvPr/>
          </p:nvSpPr>
          <p:spPr>
            <a:xfrm>
              <a:off x="435250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3" name="Google Shape;4333;p9"/>
            <p:cNvSpPr/>
            <p:nvPr/>
          </p:nvSpPr>
          <p:spPr>
            <a:xfrm>
              <a:off x="475000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4" name="Google Shape;4334;p9"/>
            <p:cNvSpPr/>
            <p:nvPr/>
          </p:nvSpPr>
          <p:spPr>
            <a:xfrm>
              <a:off x="516425" y="1448100"/>
              <a:ext cx="9675" cy="9750"/>
            </a:xfrm>
            <a:custGeom>
              <a:rect b="b" l="l" r="r" t="t"/>
              <a:pathLst>
                <a:path extrusionOk="0" h="390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5" name="Google Shape;4335;p9"/>
            <p:cNvSpPr/>
            <p:nvPr/>
          </p:nvSpPr>
          <p:spPr>
            <a:xfrm>
              <a:off x="554500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6" name="Google Shape;4336;p9"/>
            <p:cNvSpPr/>
            <p:nvPr/>
          </p:nvSpPr>
          <p:spPr>
            <a:xfrm>
              <a:off x="595925" y="1448100"/>
              <a:ext cx="9700" cy="9750"/>
            </a:xfrm>
            <a:custGeom>
              <a:rect b="b" l="l" r="r" t="t"/>
              <a:pathLst>
                <a:path extrusionOk="0" h="390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7" name="Google Shape;4337;p9"/>
            <p:cNvSpPr/>
            <p:nvPr/>
          </p:nvSpPr>
          <p:spPr>
            <a:xfrm>
              <a:off x="634025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8" name="Google Shape;4338;p9"/>
            <p:cNvSpPr/>
            <p:nvPr/>
          </p:nvSpPr>
          <p:spPr>
            <a:xfrm>
              <a:off x="673775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9" name="Google Shape;4339;p9"/>
            <p:cNvSpPr/>
            <p:nvPr/>
          </p:nvSpPr>
          <p:spPr>
            <a:xfrm>
              <a:off x="47500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0" name="Google Shape;4340;p9"/>
            <p:cNvSpPr/>
            <p:nvPr/>
          </p:nvSpPr>
          <p:spPr>
            <a:xfrm>
              <a:off x="51475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1" name="Google Shape;4341;p9"/>
            <p:cNvSpPr/>
            <p:nvPr/>
          </p:nvSpPr>
          <p:spPr>
            <a:xfrm>
              <a:off x="554500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2" name="Google Shape;4342;p9"/>
            <p:cNvSpPr/>
            <p:nvPr/>
          </p:nvSpPr>
          <p:spPr>
            <a:xfrm>
              <a:off x="594250" y="15163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3" name="Google Shape;4343;p9"/>
            <p:cNvSpPr/>
            <p:nvPr/>
          </p:nvSpPr>
          <p:spPr>
            <a:xfrm>
              <a:off x="634025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4" name="Google Shape;4344;p9"/>
            <p:cNvSpPr/>
            <p:nvPr/>
          </p:nvSpPr>
          <p:spPr>
            <a:xfrm>
              <a:off x="673775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5" name="Google Shape;4345;p9"/>
            <p:cNvSpPr/>
            <p:nvPr/>
          </p:nvSpPr>
          <p:spPr>
            <a:xfrm>
              <a:off x="713525" y="15163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6" name="Google Shape;4346;p9"/>
            <p:cNvSpPr/>
            <p:nvPr/>
          </p:nvSpPr>
          <p:spPr>
            <a:xfrm>
              <a:off x="753300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7" name="Google Shape;4347;p9"/>
            <p:cNvSpPr/>
            <p:nvPr/>
          </p:nvSpPr>
          <p:spPr>
            <a:xfrm>
              <a:off x="79307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8" name="Google Shape;4348;p9"/>
            <p:cNvSpPr/>
            <p:nvPr/>
          </p:nvSpPr>
          <p:spPr>
            <a:xfrm>
              <a:off x="83282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9" name="Google Shape;4349;p9"/>
            <p:cNvSpPr/>
            <p:nvPr/>
          </p:nvSpPr>
          <p:spPr>
            <a:xfrm>
              <a:off x="87257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0" name="Google Shape;4350;p9"/>
            <p:cNvSpPr/>
            <p:nvPr/>
          </p:nvSpPr>
          <p:spPr>
            <a:xfrm>
              <a:off x="91232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1" name="Google Shape;4351;p9"/>
            <p:cNvSpPr/>
            <p:nvPr/>
          </p:nvSpPr>
          <p:spPr>
            <a:xfrm>
              <a:off x="95207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2" name="Google Shape;4352;p9"/>
            <p:cNvSpPr/>
            <p:nvPr/>
          </p:nvSpPr>
          <p:spPr>
            <a:xfrm>
              <a:off x="99182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3" name="Google Shape;4353;p9"/>
            <p:cNvSpPr/>
            <p:nvPr/>
          </p:nvSpPr>
          <p:spPr>
            <a:xfrm>
              <a:off x="1031575" y="15163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4" name="Google Shape;4354;p9"/>
            <p:cNvSpPr/>
            <p:nvPr/>
          </p:nvSpPr>
          <p:spPr>
            <a:xfrm>
              <a:off x="107135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5" name="Google Shape;4355;p9"/>
            <p:cNvSpPr/>
            <p:nvPr/>
          </p:nvSpPr>
          <p:spPr>
            <a:xfrm>
              <a:off x="111110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6" name="Google Shape;4356;p9"/>
            <p:cNvSpPr/>
            <p:nvPr/>
          </p:nvSpPr>
          <p:spPr>
            <a:xfrm>
              <a:off x="71520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7" name="Google Shape;4357;p9"/>
            <p:cNvSpPr/>
            <p:nvPr/>
          </p:nvSpPr>
          <p:spPr>
            <a:xfrm>
              <a:off x="753300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8" name="Google Shape;4358;p9"/>
            <p:cNvSpPr/>
            <p:nvPr/>
          </p:nvSpPr>
          <p:spPr>
            <a:xfrm>
              <a:off x="79470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9" name="Google Shape;4359;p9"/>
            <p:cNvSpPr/>
            <p:nvPr/>
          </p:nvSpPr>
          <p:spPr>
            <a:xfrm>
              <a:off x="832825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0" name="Google Shape;4360;p9"/>
            <p:cNvSpPr/>
            <p:nvPr/>
          </p:nvSpPr>
          <p:spPr>
            <a:xfrm>
              <a:off x="872575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1" name="Google Shape;4361;p9"/>
            <p:cNvSpPr/>
            <p:nvPr/>
          </p:nvSpPr>
          <p:spPr>
            <a:xfrm>
              <a:off x="91395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2" name="Google Shape;4362;p9"/>
            <p:cNvSpPr/>
            <p:nvPr/>
          </p:nvSpPr>
          <p:spPr>
            <a:xfrm>
              <a:off x="95370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3" name="Google Shape;4363;p9"/>
            <p:cNvSpPr/>
            <p:nvPr/>
          </p:nvSpPr>
          <p:spPr>
            <a:xfrm>
              <a:off x="99345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4" name="Google Shape;4364;p9"/>
            <p:cNvSpPr/>
            <p:nvPr/>
          </p:nvSpPr>
          <p:spPr>
            <a:xfrm>
              <a:off x="103322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5" name="Google Shape;4365;p9"/>
            <p:cNvSpPr/>
            <p:nvPr/>
          </p:nvSpPr>
          <p:spPr>
            <a:xfrm>
              <a:off x="107297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6" name="Google Shape;4366;p9"/>
            <p:cNvSpPr/>
            <p:nvPr/>
          </p:nvSpPr>
          <p:spPr>
            <a:xfrm>
              <a:off x="111272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7" name="Google Shape;4367;p9"/>
            <p:cNvSpPr/>
            <p:nvPr/>
          </p:nvSpPr>
          <p:spPr>
            <a:xfrm>
              <a:off x="1152500" y="1448100"/>
              <a:ext cx="9700" cy="9750"/>
            </a:xfrm>
            <a:custGeom>
              <a:rect b="b" l="l" r="r" t="t"/>
              <a:pathLst>
                <a:path extrusionOk="0" h="390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8" name="Google Shape;4368;p9"/>
            <p:cNvSpPr/>
            <p:nvPr/>
          </p:nvSpPr>
          <p:spPr>
            <a:xfrm>
              <a:off x="1192275" y="1448100"/>
              <a:ext cx="9675" cy="9750"/>
            </a:xfrm>
            <a:custGeom>
              <a:rect b="b" l="l" r="r" t="t"/>
              <a:pathLst>
                <a:path extrusionOk="0" h="390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9" name="Google Shape;4369;p9"/>
            <p:cNvSpPr/>
            <p:nvPr/>
          </p:nvSpPr>
          <p:spPr>
            <a:xfrm>
              <a:off x="355750" y="14140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0" name="Google Shape;4370;p9"/>
            <p:cNvSpPr/>
            <p:nvPr/>
          </p:nvSpPr>
          <p:spPr>
            <a:xfrm>
              <a:off x="39712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1" name="Google Shape;4371;p9"/>
            <p:cNvSpPr/>
            <p:nvPr/>
          </p:nvSpPr>
          <p:spPr>
            <a:xfrm>
              <a:off x="435250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2" name="Google Shape;4372;p9"/>
            <p:cNvSpPr/>
            <p:nvPr/>
          </p:nvSpPr>
          <p:spPr>
            <a:xfrm>
              <a:off x="475000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3" name="Google Shape;4373;p9"/>
            <p:cNvSpPr/>
            <p:nvPr/>
          </p:nvSpPr>
          <p:spPr>
            <a:xfrm>
              <a:off x="516425" y="14140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4" name="Google Shape;4374;p9"/>
            <p:cNvSpPr/>
            <p:nvPr/>
          </p:nvSpPr>
          <p:spPr>
            <a:xfrm>
              <a:off x="554500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5" name="Google Shape;4375;p9"/>
            <p:cNvSpPr/>
            <p:nvPr/>
          </p:nvSpPr>
          <p:spPr>
            <a:xfrm>
              <a:off x="595925" y="14140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6" name="Google Shape;4376;p9"/>
            <p:cNvSpPr/>
            <p:nvPr/>
          </p:nvSpPr>
          <p:spPr>
            <a:xfrm>
              <a:off x="634025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7" name="Google Shape;4377;p9"/>
            <p:cNvSpPr/>
            <p:nvPr/>
          </p:nvSpPr>
          <p:spPr>
            <a:xfrm>
              <a:off x="673775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8" name="Google Shape;4378;p9"/>
            <p:cNvSpPr/>
            <p:nvPr/>
          </p:nvSpPr>
          <p:spPr>
            <a:xfrm>
              <a:off x="71520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9" name="Google Shape;4379;p9"/>
            <p:cNvSpPr/>
            <p:nvPr/>
          </p:nvSpPr>
          <p:spPr>
            <a:xfrm>
              <a:off x="753300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0" name="Google Shape;4380;p9"/>
            <p:cNvSpPr/>
            <p:nvPr/>
          </p:nvSpPr>
          <p:spPr>
            <a:xfrm>
              <a:off x="79470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1" name="Google Shape;4381;p9"/>
            <p:cNvSpPr/>
            <p:nvPr/>
          </p:nvSpPr>
          <p:spPr>
            <a:xfrm>
              <a:off x="832825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2" name="Google Shape;4382;p9"/>
            <p:cNvSpPr/>
            <p:nvPr/>
          </p:nvSpPr>
          <p:spPr>
            <a:xfrm>
              <a:off x="872575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3" name="Google Shape;4383;p9"/>
            <p:cNvSpPr/>
            <p:nvPr/>
          </p:nvSpPr>
          <p:spPr>
            <a:xfrm>
              <a:off x="91395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4" name="Google Shape;4384;p9"/>
            <p:cNvSpPr/>
            <p:nvPr/>
          </p:nvSpPr>
          <p:spPr>
            <a:xfrm>
              <a:off x="95370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5" name="Google Shape;4385;p9"/>
            <p:cNvSpPr/>
            <p:nvPr/>
          </p:nvSpPr>
          <p:spPr>
            <a:xfrm>
              <a:off x="99345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6" name="Google Shape;4386;p9"/>
            <p:cNvSpPr/>
            <p:nvPr/>
          </p:nvSpPr>
          <p:spPr>
            <a:xfrm>
              <a:off x="103322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7" name="Google Shape;4387;p9"/>
            <p:cNvSpPr/>
            <p:nvPr/>
          </p:nvSpPr>
          <p:spPr>
            <a:xfrm>
              <a:off x="107297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8" name="Google Shape;4388;p9"/>
            <p:cNvSpPr/>
            <p:nvPr/>
          </p:nvSpPr>
          <p:spPr>
            <a:xfrm>
              <a:off x="111272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9" name="Google Shape;4389;p9"/>
            <p:cNvSpPr/>
            <p:nvPr/>
          </p:nvSpPr>
          <p:spPr>
            <a:xfrm>
              <a:off x="1152500" y="14140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0" name="Google Shape;4390;p9"/>
            <p:cNvSpPr/>
            <p:nvPr/>
          </p:nvSpPr>
          <p:spPr>
            <a:xfrm>
              <a:off x="1192275" y="14140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1" name="Google Shape;4391;p9"/>
            <p:cNvSpPr/>
            <p:nvPr/>
          </p:nvSpPr>
          <p:spPr>
            <a:xfrm>
              <a:off x="1232025" y="14140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2" name="Google Shape;4392;p9"/>
            <p:cNvSpPr/>
            <p:nvPr/>
          </p:nvSpPr>
          <p:spPr>
            <a:xfrm>
              <a:off x="355750" y="13799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3" name="Google Shape;4393;p9"/>
            <p:cNvSpPr/>
            <p:nvPr/>
          </p:nvSpPr>
          <p:spPr>
            <a:xfrm>
              <a:off x="39712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4" name="Google Shape;4394;p9"/>
            <p:cNvSpPr/>
            <p:nvPr/>
          </p:nvSpPr>
          <p:spPr>
            <a:xfrm>
              <a:off x="435250" y="13799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5" name="Google Shape;4395;p9"/>
            <p:cNvSpPr/>
            <p:nvPr/>
          </p:nvSpPr>
          <p:spPr>
            <a:xfrm>
              <a:off x="475000" y="13799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6" name="Google Shape;4396;p9"/>
            <p:cNvSpPr/>
            <p:nvPr/>
          </p:nvSpPr>
          <p:spPr>
            <a:xfrm>
              <a:off x="516425" y="13799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7" name="Google Shape;4397;p9"/>
            <p:cNvSpPr/>
            <p:nvPr/>
          </p:nvSpPr>
          <p:spPr>
            <a:xfrm>
              <a:off x="554500" y="13799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8" name="Google Shape;4398;p9"/>
            <p:cNvSpPr/>
            <p:nvPr/>
          </p:nvSpPr>
          <p:spPr>
            <a:xfrm>
              <a:off x="595925" y="13799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9" name="Google Shape;4399;p9"/>
            <p:cNvSpPr/>
            <p:nvPr/>
          </p:nvSpPr>
          <p:spPr>
            <a:xfrm>
              <a:off x="634025" y="13799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0" name="Google Shape;4400;p9"/>
            <p:cNvSpPr/>
            <p:nvPr/>
          </p:nvSpPr>
          <p:spPr>
            <a:xfrm>
              <a:off x="673775" y="13799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1" name="Google Shape;4401;p9"/>
            <p:cNvSpPr/>
            <p:nvPr/>
          </p:nvSpPr>
          <p:spPr>
            <a:xfrm>
              <a:off x="71520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2" name="Google Shape;4402;p9"/>
            <p:cNvSpPr/>
            <p:nvPr/>
          </p:nvSpPr>
          <p:spPr>
            <a:xfrm>
              <a:off x="753300" y="13799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3" name="Google Shape;4403;p9"/>
            <p:cNvSpPr/>
            <p:nvPr/>
          </p:nvSpPr>
          <p:spPr>
            <a:xfrm>
              <a:off x="79470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4" name="Google Shape;4404;p9"/>
            <p:cNvSpPr/>
            <p:nvPr/>
          </p:nvSpPr>
          <p:spPr>
            <a:xfrm>
              <a:off x="832825" y="13799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5" name="Google Shape;4405;p9"/>
            <p:cNvSpPr/>
            <p:nvPr/>
          </p:nvSpPr>
          <p:spPr>
            <a:xfrm>
              <a:off x="872575" y="13799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6" name="Google Shape;4406;p9"/>
            <p:cNvSpPr/>
            <p:nvPr/>
          </p:nvSpPr>
          <p:spPr>
            <a:xfrm>
              <a:off x="91395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7" name="Google Shape;4407;p9"/>
            <p:cNvSpPr/>
            <p:nvPr/>
          </p:nvSpPr>
          <p:spPr>
            <a:xfrm>
              <a:off x="95370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8" name="Google Shape;4408;p9"/>
            <p:cNvSpPr/>
            <p:nvPr/>
          </p:nvSpPr>
          <p:spPr>
            <a:xfrm>
              <a:off x="99345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9" name="Google Shape;4409;p9"/>
            <p:cNvSpPr/>
            <p:nvPr/>
          </p:nvSpPr>
          <p:spPr>
            <a:xfrm>
              <a:off x="103322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0" name="Google Shape;4410;p9"/>
            <p:cNvSpPr/>
            <p:nvPr/>
          </p:nvSpPr>
          <p:spPr>
            <a:xfrm>
              <a:off x="107297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1" name="Google Shape;4411;p9"/>
            <p:cNvSpPr/>
            <p:nvPr/>
          </p:nvSpPr>
          <p:spPr>
            <a:xfrm>
              <a:off x="111272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2" name="Google Shape;4412;p9"/>
            <p:cNvSpPr/>
            <p:nvPr/>
          </p:nvSpPr>
          <p:spPr>
            <a:xfrm>
              <a:off x="1152500" y="13799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3" name="Google Shape;4413;p9"/>
            <p:cNvSpPr/>
            <p:nvPr/>
          </p:nvSpPr>
          <p:spPr>
            <a:xfrm>
              <a:off x="1192275" y="13799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4" name="Google Shape;4414;p9"/>
            <p:cNvSpPr/>
            <p:nvPr/>
          </p:nvSpPr>
          <p:spPr>
            <a:xfrm>
              <a:off x="1232025" y="13799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5" name="Google Shape;4415;p9"/>
            <p:cNvSpPr/>
            <p:nvPr/>
          </p:nvSpPr>
          <p:spPr>
            <a:xfrm>
              <a:off x="3176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6" name="Google Shape;4416;p9"/>
            <p:cNvSpPr/>
            <p:nvPr/>
          </p:nvSpPr>
          <p:spPr>
            <a:xfrm>
              <a:off x="355750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7" name="Google Shape;4417;p9"/>
            <p:cNvSpPr/>
            <p:nvPr/>
          </p:nvSpPr>
          <p:spPr>
            <a:xfrm>
              <a:off x="3971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8" name="Google Shape;4418;p9"/>
            <p:cNvSpPr/>
            <p:nvPr/>
          </p:nvSpPr>
          <p:spPr>
            <a:xfrm>
              <a:off x="435250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9" name="Google Shape;4419;p9"/>
            <p:cNvSpPr/>
            <p:nvPr/>
          </p:nvSpPr>
          <p:spPr>
            <a:xfrm>
              <a:off x="475000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0" name="Google Shape;4420;p9"/>
            <p:cNvSpPr/>
            <p:nvPr/>
          </p:nvSpPr>
          <p:spPr>
            <a:xfrm>
              <a:off x="516425" y="13458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1" name="Google Shape;4421;p9"/>
            <p:cNvSpPr/>
            <p:nvPr/>
          </p:nvSpPr>
          <p:spPr>
            <a:xfrm>
              <a:off x="554500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2" name="Google Shape;4422;p9"/>
            <p:cNvSpPr/>
            <p:nvPr/>
          </p:nvSpPr>
          <p:spPr>
            <a:xfrm>
              <a:off x="595925" y="13458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3" name="Google Shape;4423;p9"/>
            <p:cNvSpPr/>
            <p:nvPr/>
          </p:nvSpPr>
          <p:spPr>
            <a:xfrm>
              <a:off x="634025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4" name="Google Shape;4424;p9"/>
            <p:cNvSpPr/>
            <p:nvPr/>
          </p:nvSpPr>
          <p:spPr>
            <a:xfrm>
              <a:off x="673775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5" name="Google Shape;4425;p9"/>
            <p:cNvSpPr/>
            <p:nvPr/>
          </p:nvSpPr>
          <p:spPr>
            <a:xfrm>
              <a:off x="71520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6" name="Google Shape;4426;p9"/>
            <p:cNvSpPr/>
            <p:nvPr/>
          </p:nvSpPr>
          <p:spPr>
            <a:xfrm>
              <a:off x="753300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7" name="Google Shape;4427;p9"/>
            <p:cNvSpPr/>
            <p:nvPr/>
          </p:nvSpPr>
          <p:spPr>
            <a:xfrm>
              <a:off x="79470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8" name="Google Shape;4428;p9"/>
            <p:cNvSpPr/>
            <p:nvPr/>
          </p:nvSpPr>
          <p:spPr>
            <a:xfrm>
              <a:off x="832825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9" name="Google Shape;4429;p9"/>
            <p:cNvSpPr/>
            <p:nvPr/>
          </p:nvSpPr>
          <p:spPr>
            <a:xfrm>
              <a:off x="872575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0" name="Google Shape;4430;p9"/>
            <p:cNvSpPr/>
            <p:nvPr/>
          </p:nvSpPr>
          <p:spPr>
            <a:xfrm>
              <a:off x="91395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1" name="Google Shape;4431;p9"/>
            <p:cNvSpPr/>
            <p:nvPr/>
          </p:nvSpPr>
          <p:spPr>
            <a:xfrm>
              <a:off x="95370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2" name="Google Shape;4432;p9"/>
            <p:cNvSpPr/>
            <p:nvPr/>
          </p:nvSpPr>
          <p:spPr>
            <a:xfrm>
              <a:off x="99345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3" name="Google Shape;4433;p9"/>
            <p:cNvSpPr/>
            <p:nvPr/>
          </p:nvSpPr>
          <p:spPr>
            <a:xfrm>
              <a:off x="10332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4" name="Google Shape;4434;p9"/>
            <p:cNvSpPr/>
            <p:nvPr/>
          </p:nvSpPr>
          <p:spPr>
            <a:xfrm>
              <a:off x="107297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5" name="Google Shape;4435;p9"/>
            <p:cNvSpPr/>
            <p:nvPr/>
          </p:nvSpPr>
          <p:spPr>
            <a:xfrm>
              <a:off x="11127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6" name="Google Shape;4436;p9"/>
            <p:cNvSpPr/>
            <p:nvPr/>
          </p:nvSpPr>
          <p:spPr>
            <a:xfrm>
              <a:off x="1152500" y="13458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7" name="Google Shape;4437;p9"/>
            <p:cNvSpPr/>
            <p:nvPr/>
          </p:nvSpPr>
          <p:spPr>
            <a:xfrm>
              <a:off x="1192275" y="13458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8" name="Google Shape;4438;p9"/>
            <p:cNvSpPr/>
            <p:nvPr/>
          </p:nvSpPr>
          <p:spPr>
            <a:xfrm>
              <a:off x="1232025" y="13458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9" name="Google Shape;4439;p9"/>
            <p:cNvSpPr/>
            <p:nvPr/>
          </p:nvSpPr>
          <p:spPr>
            <a:xfrm>
              <a:off x="3176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0" name="Google Shape;4440;p9"/>
            <p:cNvSpPr/>
            <p:nvPr/>
          </p:nvSpPr>
          <p:spPr>
            <a:xfrm>
              <a:off x="355750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1" name="Google Shape;4441;p9"/>
            <p:cNvSpPr/>
            <p:nvPr/>
          </p:nvSpPr>
          <p:spPr>
            <a:xfrm>
              <a:off x="3971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2" name="Google Shape;4442;p9"/>
            <p:cNvSpPr/>
            <p:nvPr/>
          </p:nvSpPr>
          <p:spPr>
            <a:xfrm>
              <a:off x="435250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3" name="Google Shape;4443;p9"/>
            <p:cNvSpPr/>
            <p:nvPr/>
          </p:nvSpPr>
          <p:spPr>
            <a:xfrm>
              <a:off x="475000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4" name="Google Shape;4444;p9"/>
            <p:cNvSpPr/>
            <p:nvPr/>
          </p:nvSpPr>
          <p:spPr>
            <a:xfrm>
              <a:off x="516425" y="13116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5" name="Google Shape;4445;p9"/>
            <p:cNvSpPr/>
            <p:nvPr/>
          </p:nvSpPr>
          <p:spPr>
            <a:xfrm>
              <a:off x="554500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6" name="Google Shape;4446;p9"/>
            <p:cNvSpPr/>
            <p:nvPr/>
          </p:nvSpPr>
          <p:spPr>
            <a:xfrm>
              <a:off x="595925" y="13116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7" name="Google Shape;4447;p9"/>
            <p:cNvSpPr/>
            <p:nvPr/>
          </p:nvSpPr>
          <p:spPr>
            <a:xfrm>
              <a:off x="634025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8" name="Google Shape;4448;p9"/>
            <p:cNvSpPr/>
            <p:nvPr/>
          </p:nvSpPr>
          <p:spPr>
            <a:xfrm>
              <a:off x="673775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9" name="Google Shape;4449;p9"/>
            <p:cNvSpPr/>
            <p:nvPr/>
          </p:nvSpPr>
          <p:spPr>
            <a:xfrm>
              <a:off x="71520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0" name="Google Shape;4450;p9"/>
            <p:cNvSpPr/>
            <p:nvPr/>
          </p:nvSpPr>
          <p:spPr>
            <a:xfrm>
              <a:off x="753300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1" name="Google Shape;4451;p9"/>
            <p:cNvSpPr/>
            <p:nvPr/>
          </p:nvSpPr>
          <p:spPr>
            <a:xfrm>
              <a:off x="79470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2" name="Google Shape;4452;p9"/>
            <p:cNvSpPr/>
            <p:nvPr/>
          </p:nvSpPr>
          <p:spPr>
            <a:xfrm>
              <a:off x="832825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3" name="Google Shape;4453;p9"/>
            <p:cNvSpPr/>
            <p:nvPr/>
          </p:nvSpPr>
          <p:spPr>
            <a:xfrm>
              <a:off x="872575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4" name="Google Shape;4454;p9"/>
            <p:cNvSpPr/>
            <p:nvPr/>
          </p:nvSpPr>
          <p:spPr>
            <a:xfrm>
              <a:off x="91395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5" name="Google Shape;4455;p9"/>
            <p:cNvSpPr/>
            <p:nvPr/>
          </p:nvSpPr>
          <p:spPr>
            <a:xfrm>
              <a:off x="95370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6" name="Google Shape;4456;p9"/>
            <p:cNvSpPr/>
            <p:nvPr/>
          </p:nvSpPr>
          <p:spPr>
            <a:xfrm>
              <a:off x="99345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7" name="Google Shape;4457;p9"/>
            <p:cNvSpPr/>
            <p:nvPr/>
          </p:nvSpPr>
          <p:spPr>
            <a:xfrm>
              <a:off x="10332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8" name="Google Shape;4458;p9"/>
            <p:cNvSpPr/>
            <p:nvPr/>
          </p:nvSpPr>
          <p:spPr>
            <a:xfrm>
              <a:off x="107297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9" name="Google Shape;4459;p9"/>
            <p:cNvSpPr/>
            <p:nvPr/>
          </p:nvSpPr>
          <p:spPr>
            <a:xfrm>
              <a:off x="11127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0" name="Google Shape;4460;p9"/>
            <p:cNvSpPr/>
            <p:nvPr/>
          </p:nvSpPr>
          <p:spPr>
            <a:xfrm>
              <a:off x="1152500" y="13116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1" name="Google Shape;4461;p9"/>
            <p:cNvSpPr/>
            <p:nvPr/>
          </p:nvSpPr>
          <p:spPr>
            <a:xfrm>
              <a:off x="1192275" y="13116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2" name="Google Shape;4462;p9"/>
            <p:cNvSpPr/>
            <p:nvPr/>
          </p:nvSpPr>
          <p:spPr>
            <a:xfrm>
              <a:off x="1232025" y="13116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3" name="Google Shape;4463;p9"/>
            <p:cNvSpPr/>
            <p:nvPr/>
          </p:nvSpPr>
          <p:spPr>
            <a:xfrm>
              <a:off x="276225" y="12775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4" name="Google Shape;4464;p9"/>
            <p:cNvSpPr/>
            <p:nvPr/>
          </p:nvSpPr>
          <p:spPr>
            <a:xfrm>
              <a:off x="3176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5" name="Google Shape;4465;p9"/>
            <p:cNvSpPr/>
            <p:nvPr/>
          </p:nvSpPr>
          <p:spPr>
            <a:xfrm>
              <a:off x="355750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6" name="Google Shape;4466;p9"/>
            <p:cNvSpPr/>
            <p:nvPr/>
          </p:nvSpPr>
          <p:spPr>
            <a:xfrm>
              <a:off x="3971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7" name="Google Shape;4467;p9"/>
            <p:cNvSpPr/>
            <p:nvPr/>
          </p:nvSpPr>
          <p:spPr>
            <a:xfrm>
              <a:off x="435250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8" name="Google Shape;4468;p9"/>
            <p:cNvSpPr/>
            <p:nvPr/>
          </p:nvSpPr>
          <p:spPr>
            <a:xfrm>
              <a:off x="475000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9" name="Google Shape;4469;p9"/>
            <p:cNvSpPr/>
            <p:nvPr/>
          </p:nvSpPr>
          <p:spPr>
            <a:xfrm>
              <a:off x="516425" y="12775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0" name="Google Shape;4470;p9"/>
            <p:cNvSpPr/>
            <p:nvPr/>
          </p:nvSpPr>
          <p:spPr>
            <a:xfrm>
              <a:off x="554500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1" name="Google Shape;4471;p9"/>
            <p:cNvSpPr/>
            <p:nvPr/>
          </p:nvSpPr>
          <p:spPr>
            <a:xfrm>
              <a:off x="595925" y="12775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2" name="Google Shape;4472;p9"/>
            <p:cNvSpPr/>
            <p:nvPr/>
          </p:nvSpPr>
          <p:spPr>
            <a:xfrm>
              <a:off x="634025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3" name="Google Shape;4473;p9"/>
            <p:cNvSpPr/>
            <p:nvPr/>
          </p:nvSpPr>
          <p:spPr>
            <a:xfrm>
              <a:off x="673775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4" name="Google Shape;4474;p9"/>
            <p:cNvSpPr/>
            <p:nvPr/>
          </p:nvSpPr>
          <p:spPr>
            <a:xfrm>
              <a:off x="71520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5" name="Google Shape;4475;p9"/>
            <p:cNvSpPr/>
            <p:nvPr/>
          </p:nvSpPr>
          <p:spPr>
            <a:xfrm>
              <a:off x="753300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6" name="Google Shape;4476;p9"/>
            <p:cNvSpPr/>
            <p:nvPr/>
          </p:nvSpPr>
          <p:spPr>
            <a:xfrm>
              <a:off x="79470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7" name="Google Shape;4477;p9"/>
            <p:cNvSpPr/>
            <p:nvPr/>
          </p:nvSpPr>
          <p:spPr>
            <a:xfrm>
              <a:off x="832825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8" name="Google Shape;4478;p9"/>
            <p:cNvSpPr/>
            <p:nvPr/>
          </p:nvSpPr>
          <p:spPr>
            <a:xfrm>
              <a:off x="872575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9" name="Google Shape;4479;p9"/>
            <p:cNvSpPr/>
            <p:nvPr/>
          </p:nvSpPr>
          <p:spPr>
            <a:xfrm>
              <a:off x="91395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0" name="Google Shape;4480;p9"/>
            <p:cNvSpPr/>
            <p:nvPr/>
          </p:nvSpPr>
          <p:spPr>
            <a:xfrm>
              <a:off x="95370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1" name="Google Shape;4481;p9"/>
            <p:cNvSpPr/>
            <p:nvPr/>
          </p:nvSpPr>
          <p:spPr>
            <a:xfrm>
              <a:off x="99345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2" name="Google Shape;4482;p9"/>
            <p:cNvSpPr/>
            <p:nvPr/>
          </p:nvSpPr>
          <p:spPr>
            <a:xfrm>
              <a:off x="10332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3" name="Google Shape;4483;p9"/>
            <p:cNvSpPr/>
            <p:nvPr/>
          </p:nvSpPr>
          <p:spPr>
            <a:xfrm>
              <a:off x="107297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4" name="Google Shape;4484;p9"/>
            <p:cNvSpPr/>
            <p:nvPr/>
          </p:nvSpPr>
          <p:spPr>
            <a:xfrm>
              <a:off x="11127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5" name="Google Shape;4485;p9"/>
            <p:cNvSpPr/>
            <p:nvPr/>
          </p:nvSpPr>
          <p:spPr>
            <a:xfrm>
              <a:off x="1152500" y="12775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6" name="Google Shape;4486;p9"/>
            <p:cNvSpPr/>
            <p:nvPr/>
          </p:nvSpPr>
          <p:spPr>
            <a:xfrm>
              <a:off x="1192275" y="12775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7" name="Google Shape;4487;p9"/>
            <p:cNvSpPr/>
            <p:nvPr/>
          </p:nvSpPr>
          <p:spPr>
            <a:xfrm>
              <a:off x="1232025" y="12775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8" name="Google Shape;4488;p9"/>
            <p:cNvSpPr/>
            <p:nvPr/>
          </p:nvSpPr>
          <p:spPr>
            <a:xfrm>
              <a:off x="276225" y="1243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9" name="Google Shape;4489;p9"/>
            <p:cNvSpPr/>
            <p:nvPr/>
          </p:nvSpPr>
          <p:spPr>
            <a:xfrm>
              <a:off x="3176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0" name="Google Shape;4490;p9"/>
            <p:cNvSpPr/>
            <p:nvPr/>
          </p:nvSpPr>
          <p:spPr>
            <a:xfrm>
              <a:off x="355750" y="1243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1" name="Google Shape;4491;p9"/>
            <p:cNvSpPr/>
            <p:nvPr/>
          </p:nvSpPr>
          <p:spPr>
            <a:xfrm>
              <a:off x="3971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2" name="Google Shape;4492;p9"/>
            <p:cNvSpPr/>
            <p:nvPr/>
          </p:nvSpPr>
          <p:spPr>
            <a:xfrm>
              <a:off x="435250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3" name="Google Shape;4493;p9"/>
            <p:cNvSpPr/>
            <p:nvPr/>
          </p:nvSpPr>
          <p:spPr>
            <a:xfrm>
              <a:off x="475000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4" name="Google Shape;4494;p9"/>
            <p:cNvSpPr/>
            <p:nvPr/>
          </p:nvSpPr>
          <p:spPr>
            <a:xfrm>
              <a:off x="516425" y="12434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5" name="Google Shape;4495;p9"/>
            <p:cNvSpPr/>
            <p:nvPr/>
          </p:nvSpPr>
          <p:spPr>
            <a:xfrm>
              <a:off x="554500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6" name="Google Shape;4496;p9"/>
            <p:cNvSpPr/>
            <p:nvPr/>
          </p:nvSpPr>
          <p:spPr>
            <a:xfrm>
              <a:off x="595925" y="12434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7" name="Google Shape;4497;p9"/>
            <p:cNvSpPr/>
            <p:nvPr/>
          </p:nvSpPr>
          <p:spPr>
            <a:xfrm>
              <a:off x="634025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8" name="Google Shape;4498;p9"/>
            <p:cNvSpPr/>
            <p:nvPr/>
          </p:nvSpPr>
          <p:spPr>
            <a:xfrm>
              <a:off x="673775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9" name="Google Shape;4499;p9"/>
            <p:cNvSpPr/>
            <p:nvPr/>
          </p:nvSpPr>
          <p:spPr>
            <a:xfrm>
              <a:off x="71520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0" name="Google Shape;4500;p9"/>
            <p:cNvSpPr/>
            <p:nvPr/>
          </p:nvSpPr>
          <p:spPr>
            <a:xfrm>
              <a:off x="753300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1" name="Google Shape;4501;p9"/>
            <p:cNvSpPr/>
            <p:nvPr/>
          </p:nvSpPr>
          <p:spPr>
            <a:xfrm>
              <a:off x="79470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2" name="Google Shape;4502;p9"/>
            <p:cNvSpPr/>
            <p:nvPr/>
          </p:nvSpPr>
          <p:spPr>
            <a:xfrm>
              <a:off x="832825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3" name="Google Shape;4503;p9"/>
            <p:cNvSpPr/>
            <p:nvPr/>
          </p:nvSpPr>
          <p:spPr>
            <a:xfrm>
              <a:off x="872575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4" name="Google Shape;4504;p9"/>
            <p:cNvSpPr/>
            <p:nvPr/>
          </p:nvSpPr>
          <p:spPr>
            <a:xfrm>
              <a:off x="91395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5" name="Google Shape;4505;p9"/>
            <p:cNvSpPr/>
            <p:nvPr/>
          </p:nvSpPr>
          <p:spPr>
            <a:xfrm>
              <a:off x="95370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6" name="Google Shape;4506;p9"/>
            <p:cNvSpPr/>
            <p:nvPr/>
          </p:nvSpPr>
          <p:spPr>
            <a:xfrm>
              <a:off x="99345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7" name="Google Shape;4507;p9"/>
            <p:cNvSpPr/>
            <p:nvPr/>
          </p:nvSpPr>
          <p:spPr>
            <a:xfrm>
              <a:off x="10332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8" name="Google Shape;4508;p9"/>
            <p:cNvSpPr/>
            <p:nvPr/>
          </p:nvSpPr>
          <p:spPr>
            <a:xfrm>
              <a:off x="107297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9" name="Google Shape;4509;p9"/>
            <p:cNvSpPr/>
            <p:nvPr/>
          </p:nvSpPr>
          <p:spPr>
            <a:xfrm>
              <a:off x="11127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0" name="Google Shape;4510;p9"/>
            <p:cNvSpPr/>
            <p:nvPr/>
          </p:nvSpPr>
          <p:spPr>
            <a:xfrm>
              <a:off x="1152500" y="12434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1" name="Google Shape;4511;p9"/>
            <p:cNvSpPr/>
            <p:nvPr/>
          </p:nvSpPr>
          <p:spPr>
            <a:xfrm>
              <a:off x="1192275" y="12434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2" name="Google Shape;4512;p9"/>
            <p:cNvSpPr/>
            <p:nvPr/>
          </p:nvSpPr>
          <p:spPr>
            <a:xfrm>
              <a:off x="1232025" y="12434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3" name="Google Shape;4513;p9"/>
            <p:cNvSpPr/>
            <p:nvPr/>
          </p:nvSpPr>
          <p:spPr>
            <a:xfrm>
              <a:off x="276225" y="1209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4" name="Google Shape;4514;p9"/>
            <p:cNvSpPr/>
            <p:nvPr/>
          </p:nvSpPr>
          <p:spPr>
            <a:xfrm>
              <a:off x="3176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5" name="Google Shape;4515;p9"/>
            <p:cNvSpPr/>
            <p:nvPr/>
          </p:nvSpPr>
          <p:spPr>
            <a:xfrm>
              <a:off x="355750" y="1209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6" name="Google Shape;4516;p9"/>
            <p:cNvSpPr/>
            <p:nvPr/>
          </p:nvSpPr>
          <p:spPr>
            <a:xfrm>
              <a:off x="3971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7" name="Google Shape;4517;p9"/>
            <p:cNvSpPr/>
            <p:nvPr/>
          </p:nvSpPr>
          <p:spPr>
            <a:xfrm>
              <a:off x="435250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8" name="Google Shape;4518;p9"/>
            <p:cNvSpPr/>
            <p:nvPr/>
          </p:nvSpPr>
          <p:spPr>
            <a:xfrm>
              <a:off x="475000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9" name="Google Shape;4519;p9"/>
            <p:cNvSpPr/>
            <p:nvPr/>
          </p:nvSpPr>
          <p:spPr>
            <a:xfrm>
              <a:off x="516425" y="12094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0" name="Google Shape;4520;p9"/>
            <p:cNvSpPr/>
            <p:nvPr/>
          </p:nvSpPr>
          <p:spPr>
            <a:xfrm>
              <a:off x="554500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1" name="Google Shape;4521;p9"/>
            <p:cNvSpPr/>
            <p:nvPr/>
          </p:nvSpPr>
          <p:spPr>
            <a:xfrm>
              <a:off x="595925" y="1209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2" name="Google Shape;4522;p9"/>
            <p:cNvSpPr/>
            <p:nvPr/>
          </p:nvSpPr>
          <p:spPr>
            <a:xfrm>
              <a:off x="634025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3" name="Google Shape;4523;p9"/>
            <p:cNvSpPr/>
            <p:nvPr/>
          </p:nvSpPr>
          <p:spPr>
            <a:xfrm>
              <a:off x="673775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4" name="Google Shape;4524;p9"/>
            <p:cNvSpPr/>
            <p:nvPr/>
          </p:nvSpPr>
          <p:spPr>
            <a:xfrm>
              <a:off x="71520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5" name="Google Shape;4525;p9"/>
            <p:cNvSpPr/>
            <p:nvPr/>
          </p:nvSpPr>
          <p:spPr>
            <a:xfrm>
              <a:off x="753300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6" name="Google Shape;4526;p9"/>
            <p:cNvSpPr/>
            <p:nvPr/>
          </p:nvSpPr>
          <p:spPr>
            <a:xfrm>
              <a:off x="79470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7" name="Google Shape;4527;p9"/>
            <p:cNvSpPr/>
            <p:nvPr/>
          </p:nvSpPr>
          <p:spPr>
            <a:xfrm>
              <a:off x="832825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8" name="Google Shape;4528;p9"/>
            <p:cNvSpPr/>
            <p:nvPr/>
          </p:nvSpPr>
          <p:spPr>
            <a:xfrm>
              <a:off x="872575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9" name="Google Shape;4529;p9"/>
            <p:cNvSpPr/>
            <p:nvPr/>
          </p:nvSpPr>
          <p:spPr>
            <a:xfrm>
              <a:off x="91395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0" name="Google Shape;4530;p9"/>
            <p:cNvSpPr/>
            <p:nvPr/>
          </p:nvSpPr>
          <p:spPr>
            <a:xfrm>
              <a:off x="95370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1" name="Google Shape;4531;p9"/>
            <p:cNvSpPr/>
            <p:nvPr/>
          </p:nvSpPr>
          <p:spPr>
            <a:xfrm>
              <a:off x="99345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2" name="Google Shape;4532;p9"/>
            <p:cNvSpPr/>
            <p:nvPr/>
          </p:nvSpPr>
          <p:spPr>
            <a:xfrm>
              <a:off x="10332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3" name="Google Shape;4533;p9"/>
            <p:cNvSpPr/>
            <p:nvPr/>
          </p:nvSpPr>
          <p:spPr>
            <a:xfrm>
              <a:off x="107297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4" name="Google Shape;4534;p9"/>
            <p:cNvSpPr/>
            <p:nvPr/>
          </p:nvSpPr>
          <p:spPr>
            <a:xfrm>
              <a:off x="11127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5" name="Google Shape;4535;p9"/>
            <p:cNvSpPr/>
            <p:nvPr/>
          </p:nvSpPr>
          <p:spPr>
            <a:xfrm>
              <a:off x="1152500" y="1209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6" name="Google Shape;4536;p9"/>
            <p:cNvSpPr/>
            <p:nvPr/>
          </p:nvSpPr>
          <p:spPr>
            <a:xfrm>
              <a:off x="1192275" y="12094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7" name="Google Shape;4537;p9"/>
            <p:cNvSpPr/>
            <p:nvPr/>
          </p:nvSpPr>
          <p:spPr>
            <a:xfrm>
              <a:off x="1232025" y="12094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8" name="Google Shape;4538;p9"/>
            <p:cNvSpPr/>
            <p:nvPr/>
          </p:nvSpPr>
          <p:spPr>
            <a:xfrm>
              <a:off x="276225" y="11753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9" name="Google Shape;4539;p9"/>
            <p:cNvSpPr/>
            <p:nvPr/>
          </p:nvSpPr>
          <p:spPr>
            <a:xfrm>
              <a:off x="3176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0" name="Google Shape;4540;p9"/>
            <p:cNvSpPr/>
            <p:nvPr/>
          </p:nvSpPr>
          <p:spPr>
            <a:xfrm>
              <a:off x="355750" y="117530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1" name="Google Shape;4541;p9"/>
            <p:cNvSpPr/>
            <p:nvPr/>
          </p:nvSpPr>
          <p:spPr>
            <a:xfrm>
              <a:off x="3971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2" name="Google Shape;4542;p9"/>
            <p:cNvSpPr/>
            <p:nvPr/>
          </p:nvSpPr>
          <p:spPr>
            <a:xfrm>
              <a:off x="435250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3" name="Google Shape;4543;p9"/>
            <p:cNvSpPr/>
            <p:nvPr/>
          </p:nvSpPr>
          <p:spPr>
            <a:xfrm>
              <a:off x="475025" y="117530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4" name="Google Shape;4544;p9"/>
            <p:cNvSpPr/>
            <p:nvPr/>
          </p:nvSpPr>
          <p:spPr>
            <a:xfrm>
              <a:off x="516425" y="1175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5" name="Google Shape;4545;p9"/>
            <p:cNvSpPr/>
            <p:nvPr/>
          </p:nvSpPr>
          <p:spPr>
            <a:xfrm>
              <a:off x="554525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6" name="Google Shape;4546;p9"/>
            <p:cNvSpPr/>
            <p:nvPr/>
          </p:nvSpPr>
          <p:spPr>
            <a:xfrm>
              <a:off x="595925" y="11753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7" name="Google Shape;4547;p9"/>
            <p:cNvSpPr/>
            <p:nvPr/>
          </p:nvSpPr>
          <p:spPr>
            <a:xfrm>
              <a:off x="634025" y="11753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8" name="Google Shape;4548;p9"/>
            <p:cNvSpPr/>
            <p:nvPr/>
          </p:nvSpPr>
          <p:spPr>
            <a:xfrm>
              <a:off x="673775" y="11753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9" name="Google Shape;4549;p9"/>
            <p:cNvSpPr/>
            <p:nvPr/>
          </p:nvSpPr>
          <p:spPr>
            <a:xfrm>
              <a:off x="71520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0" name="Google Shape;4550;p9"/>
            <p:cNvSpPr/>
            <p:nvPr/>
          </p:nvSpPr>
          <p:spPr>
            <a:xfrm>
              <a:off x="753300" y="11753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1" name="Google Shape;4551;p9"/>
            <p:cNvSpPr/>
            <p:nvPr/>
          </p:nvSpPr>
          <p:spPr>
            <a:xfrm>
              <a:off x="79470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2" name="Google Shape;4552;p9"/>
            <p:cNvSpPr/>
            <p:nvPr/>
          </p:nvSpPr>
          <p:spPr>
            <a:xfrm>
              <a:off x="832825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3" name="Google Shape;4553;p9"/>
            <p:cNvSpPr/>
            <p:nvPr/>
          </p:nvSpPr>
          <p:spPr>
            <a:xfrm>
              <a:off x="872575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4" name="Google Shape;4554;p9"/>
            <p:cNvSpPr/>
            <p:nvPr/>
          </p:nvSpPr>
          <p:spPr>
            <a:xfrm>
              <a:off x="91395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5" name="Google Shape;4555;p9"/>
            <p:cNvSpPr/>
            <p:nvPr/>
          </p:nvSpPr>
          <p:spPr>
            <a:xfrm>
              <a:off x="95370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6" name="Google Shape;4556;p9"/>
            <p:cNvSpPr/>
            <p:nvPr/>
          </p:nvSpPr>
          <p:spPr>
            <a:xfrm>
              <a:off x="99345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7" name="Google Shape;4557;p9"/>
            <p:cNvSpPr/>
            <p:nvPr/>
          </p:nvSpPr>
          <p:spPr>
            <a:xfrm>
              <a:off x="10332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8" name="Google Shape;4558;p9"/>
            <p:cNvSpPr/>
            <p:nvPr/>
          </p:nvSpPr>
          <p:spPr>
            <a:xfrm>
              <a:off x="107297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9" name="Google Shape;4559;p9"/>
            <p:cNvSpPr/>
            <p:nvPr/>
          </p:nvSpPr>
          <p:spPr>
            <a:xfrm>
              <a:off x="11127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0" name="Google Shape;4560;p9"/>
            <p:cNvSpPr/>
            <p:nvPr/>
          </p:nvSpPr>
          <p:spPr>
            <a:xfrm>
              <a:off x="1152500" y="11753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1" name="Google Shape;4561;p9"/>
            <p:cNvSpPr/>
            <p:nvPr/>
          </p:nvSpPr>
          <p:spPr>
            <a:xfrm>
              <a:off x="1192275" y="1175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2" name="Google Shape;4562;p9"/>
            <p:cNvSpPr/>
            <p:nvPr/>
          </p:nvSpPr>
          <p:spPr>
            <a:xfrm>
              <a:off x="1232025" y="1175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3" name="Google Shape;4563;p9"/>
            <p:cNvSpPr/>
            <p:nvPr/>
          </p:nvSpPr>
          <p:spPr>
            <a:xfrm>
              <a:off x="236475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4" name="Google Shape;4564;p9"/>
            <p:cNvSpPr/>
            <p:nvPr/>
          </p:nvSpPr>
          <p:spPr>
            <a:xfrm>
              <a:off x="276225" y="11412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5" name="Google Shape;4565;p9"/>
            <p:cNvSpPr/>
            <p:nvPr/>
          </p:nvSpPr>
          <p:spPr>
            <a:xfrm>
              <a:off x="3176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6" name="Google Shape;4566;p9"/>
            <p:cNvSpPr/>
            <p:nvPr/>
          </p:nvSpPr>
          <p:spPr>
            <a:xfrm>
              <a:off x="355750" y="114120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7" name="Google Shape;4567;p9"/>
            <p:cNvSpPr/>
            <p:nvPr/>
          </p:nvSpPr>
          <p:spPr>
            <a:xfrm>
              <a:off x="3971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8" name="Google Shape;4568;p9"/>
            <p:cNvSpPr/>
            <p:nvPr/>
          </p:nvSpPr>
          <p:spPr>
            <a:xfrm>
              <a:off x="435250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9" name="Google Shape;4569;p9"/>
            <p:cNvSpPr/>
            <p:nvPr/>
          </p:nvSpPr>
          <p:spPr>
            <a:xfrm>
              <a:off x="475000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0" name="Google Shape;4570;p9"/>
            <p:cNvSpPr/>
            <p:nvPr/>
          </p:nvSpPr>
          <p:spPr>
            <a:xfrm>
              <a:off x="516425" y="11412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1" name="Google Shape;4571;p9"/>
            <p:cNvSpPr/>
            <p:nvPr/>
          </p:nvSpPr>
          <p:spPr>
            <a:xfrm>
              <a:off x="554500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2" name="Google Shape;4572;p9"/>
            <p:cNvSpPr/>
            <p:nvPr/>
          </p:nvSpPr>
          <p:spPr>
            <a:xfrm>
              <a:off x="595925" y="11412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3" name="Google Shape;4573;p9"/>
            <p:cNvSpPr/>
            <p:nvPr/>
          </p:nvSpPr>
          <p:spPr>
            <a:xfrm>
              <a:off x="634025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4" name="Google Shape;4574;p9"/>
            <p:cNvSpPr/>
            <p:nvPr/>
          </p:nvSpPr>
          <p:spPr>
            <a:xfrm>
              <a:off x="673775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5" name="Google Shape;4575;p9"/>
            <p:cNvSpPr/>
            <p:nvPr/>
          </p:nvSpPr>
          <p:spPr>
            <a:xfrm>
              <a:off x="71520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6" name="Google Shape;4576;p9"/>
            <p:cNvSpPr/>
            <p:nvPr/>
          </p:nvSpPr>
          <p:spPr>
            <a:xfrm>
              <a:off x="753300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7" name="Google Shape;4577;p9"/>
            <p:cNvSpPr/>
            <p:nvPr/>
          </p:nvSpPr>
          <p:spPr>
            <a:xfrm>
              <a:off x="79470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8" name="Google Shape;4578;p9"/>
            <p:cNvSpPr/>
            <p:nvPr/>
          </p:nvSpPr>
          <p:spPr>
            <a:xfrm>
              <a:off x="832825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9" name="Google Shape;4579;p9"/>
            <p:cNvSpPr/>
            <p:nvPr/>
          </p:nvSpPr>
          <p:spPr>
            <a:xfrm>
              <a:off x="872575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0" name="Google Shape;4580;p9"/>
            <p:cNvSpPr/>
            <p:nvPr/>
          </p:nvSpPr>
          <p:spPr>
            <a:xfrm>
              <a:off x="91395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1" name="Google Shape;4581;p9"/>
            <p:cNvSpPr/>
            <p:nvPr/>
          </p:nvSpPr>
          <p:spPr>
            <a:xfrm>
              <a:off x="95370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2" name="Google Shape;4582;p9"/>
            <p:cNvSpPr/>
            <p:nvPr/>
          </p:nvSpPr>
          <p:spPr>
            <a:xfrm>
              <a:off x="99345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3" name="Google Shape;4583;p9"/>
            <p:cNvSpPr/>
            <p:nvPr/>
          </p:nvSpPr>
          <p:spPr>
            <a:xfrm>
              <a:off x="10332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4" name="Google Shape;4584;p9"/>
            <p:cNvSpPr/>
            <p:nvPr/>
          </p:nvSpPr>
          <p:spPr>
            <a:xfrm>
              <a:off x="107297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5" name="Google Shape;4585;p9"/>
            <p:cNvSpPr/>
            <p:nvPr/>
          </p:nvSpPr>
          <p:spPr>
            <a:xfrm>
              <a:off x="11127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6" name="Google Shape;4586;p9"/>
            <p:cNvSpPr/>
            <p:nvPr/>
          </p:nvSpPr>
          <p:spPr>
            <a:xfrm>
              <a:off x="1152500" y="11412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7" name="Google Shape;4587;p9"/>
            <p:cNvSpPr/>
            <p:nvPr/>
          </p:nvSpPr>
          <p:spPr>
            <a:xfrm>
              <a:off x="1192275" y="11412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8" name="Google Shape;4588;p9"/>
            <p:cNvSpPr/>
            <p:nvPr/>
          </p:nvSpPr>
          <p:spPr>
            <a:xfrm>
              <a:off x="1232025" y="11412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9" name="Google Shape;4589;p9"/>
            <p:cNvSpPr/>
            <p:nvPr/>
          </p:nvSpPr>
          <p:spPr>
            <a:xfrm>
              <a:off x="23647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0" name="Google Shape;4590;p9"/>
            <p:cNvSpPr/>
            <p:nvPr/>
          </p:nvSpPr>
          <p:spPr>
            <a:xfrm>
              <a:off x="27622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1" name="Google Shape;4591;p9"/>
            <p:cNvSpPr/>
            <p:nvPr/>
          </p:nvSpPr>
          <p:spPr>
            <a:xfrm>
              <a:off x="3176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2" name="Google Shape;4592;p9"/>
            <p:cNvSpPr/>
            <p:nvPr/>
          </p:nvSpPr>
          <p:spPr>
            <a:xfrm>
              <a:off x="355750" y="1107075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3" name="Google Shape;4593;p9"/>
            <p:cNvSpPr/>
            <p:nvPr/>
          </p:nvSpPr>
          <p:spPr>
            <a:xfrm>
              <a:off x="3971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4" name="Google Shape;4594;p9"/>
            <p:cNvSpPr/>
            <p:nvPr/>
          </p:nvSpPr>
          <p:spPr>
            <a:xfrm>
              <a:off x="435250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5" name="Google Shape;4595;p9"/>
            <p:cNvSpPr/>
            <p:nvPr/>
          </p:nvSpPr>
          <p:spPr>
            <a:xfrm>
              <a:off x="475000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6" name="Google Shape;4596;p9"/>
            <p:cNvSpPr/>
            <p:nvPr/>
          </p:nvSpPr>
          <p:spPr>
            <a:xfrm>
              <a:off x="516425" y="11070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7" name="Google Shape;4597;p9"/>
            <p:cNvSpPr/>
            <p:nvPr/>
          </p:nvSpPr>
          <p:spPr>
            <a:xfrm>
              <a:off x="554500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8" name="Google Shape;4598;p9"/>
            <p:cNvSpPr/>
            <p:nvPr/>
          </p:nvSpPr>
          <p:spPr>
            <a:xfrm>
              <a:off x="595925" y="11070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9" name="Google Shape;4599;p9"/>
            <p:cNvSpPr/>
            <p:nvPr/>
          </p:nvSpPr>
          <p:spPr>
            <a:xfrm>
              <a:off x="63402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0" name="Google Shape;4600;p9"/>
            <p:cNvSpPr/>
            <p:nvPr/>
          </p:nvSpPr>
          <p:spPr>
            <a:xfrm>
              <a:off x="67377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1" name="Google Shape;4601;p9"/>
            <p:cNvSpPr/>
            <p:nvPr/>
          </p:nvSpPr>
          <p:spPr>
            <a:xfrm>
              <a:off x="71520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2" name="Google Shape;4602;p9"/>
            <p:cNvSpPr/>
            <p:nvPr/>
          </p:nvSpPr>
          <p:spPr>
            <a:xfrm>
              <a:off x="753300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3" name="Google Shape;4603;p9"/>
            <p:cNvSpPr/>
            <p:nvPr/>
          </p:nvSpPr>
          <p:spPr>
            <a:xfrm>
              <a:off x="79470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4" name="Google Shape;4604;p9"/>
            <p:cNvSpPr/>
            <p:nvPr/>
          </p:nvSpPr>
          <p:spPr>
            <a:xfrm>
              <a:off x="832825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5" name="Google Shape;4605;p9"/>
            <p:cNvSpPr/>
            <p:nvPr/>
          </p:nvSpPr>
          <p:spPr>
            <a:xfrm>
              <a:off x="872575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6" name="Google Shape;4606;p9"/>
            <p:cNvSpPr/>
            <p:nvPr/>
          </p:nvSpPr>
          <p:spPr>
            <a:xfrm>
              <a:off x="91395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7" name="Google Shape;4607;p9"/>
            <p:cNvSpPr/>
            <p:nvPr/>
          </p:nvSpPr>
          <p:spPr>
            <a:xfrm>
              <a:off x="95370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8" name="Google Shape;4608;p9"/>
            <p:cNvSpPr/>
            <p:nvPr/>
          </p:nvSpPr>
          <p:spPr>
            <a:xfrm>
              <a:off x="99345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9" name="Google Shape;4609;p9"/>
            <p:cNvSpPr/>
            <p:nvPr/>
          </p:nvSpPr>
          <p:spPr>
            <a:xfrm>
              <a:off x="10332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0" name="Google Shape;4610;p9"/>
            <p:cNvSpPr/>
            <p:nvPr/>
          </p:nvSpPr>
          <p:spPr>
            <a:xfrm>
              <a:off x="107297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1" name="Google Shape;4611;p9"/>
            <p:cNvSpPr/>
            <p:nvPr/>
          </p:nvSpPr>
          <p:spPr>
            <a:xfrm>
              <a:off x="11127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2" name="Google Shape;4612;p9"/>
            <p:cNvSpPr/>
            <p:nvPr/>
          </p:nvSpPr>
          <p:spPr>
            <a:xfrm>
              <a:off x="1152500" y="11070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3" name="Google Shape;4613;p9"/>
            <p:cNvSpPr/>
            <p:nvPr/>
          </p:nvSpPr>
          <p:spPr>
            <a:xfrm>
              <a:off x="1192275" y="11070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4" name="Google Shape;4614;p9"/>
            <p:cNvSpPr/>
            <p:nvPr/>
          </p:nvSpPr>
          <p:spPr>
            <a:xfrm>
              <a:off x="1232025" y="11070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5" name="Google Shape;4615;p9"/>
            <p:cNvSpPr/>
            <p:nvPr/>
          </p:nvSpPr>
          <p:spPr>
            <a:xfrm>
              <a:off x="23647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6" name="Google Shape;4616;p9"/>
            <p:cNvSpPr/>
            <p:nvPr/>
          </p:nvSpPr>
          <p:spPr>
            <a:xfrm>
              <a:off x="27622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7" name="Google Shape;4617;p9"/>
            <p:cNvSpPr/>
            <p:nvPr/>
          </p:nvSpPr>
          <p:spPr>
            <a:xfrm>
              <a:off x="3176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8" name="Google Shape;4618;p9"/>
            <p:cNvSpPr/>
            <p:nvPr/>
          </p:nvSpPr>
          <p:spPr>
            <a:xfrm>
              <a:off x="355750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9" name="Google Shape;4619;p9"/>
            <p:cNvSpPr/>
            <p:nvPr/>
          </p:nvSpPr>
          <p:spPr>
            <a:xfrm>
              <a:off x="3971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0" name="Google Shape;4620;p9"/>
            <p:cNvSpPr/>
            <p:nvPr/>
          </p:nvSpPr>
          <p:spPr>
            <a:xfrm>
              <a:off x="435250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1" name="Google Shape;4621;p9"/>
            <p:cNvSpPr/>
            <p:nvPr/>
          </p:nvSpPr>
          <p:spPr>
            <a:xfrm>
              <a:off x="475000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2" name="Google Shape;4622;p9"/>
            <p:cNvSpPr/>
            <p:nvPr/>
          </p:nvSpPr>
          <p:spPr>
            <a:xfrm>
              <a:off x="516425" y="10729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3" name="Google Shape;4623;p9"/>
            <p:cNvSpPr/>
            <p:nvPr/>
          </p:nvSpPr>
          <p:spPr>
            <a:xfrm>
              <a:off x="554500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4" name="Google Shape;4624;p9"/>
            <p:cNvSpPr/>
            <p:nvPr/>
          </p:nvSpPr>
          <p:spPr>
            <a:xfrm>
              <a:off x="595925" y="10729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5" name="Google Shape;4625;p9"/>
            <p:cNvSpPr/>
            <p:nvPr/>
          </p:nvSpPr>
          <p:spPr>
            <a:xfrm>
              <a:off x="63402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6" name="Google Shape;4626;p9"/>
            <p:cNvSpPr/>
            <p:nvPr/>
          </p:nvSpPr>
          <p:spPr>
            <a:xfrm>
              <a:off x="67377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7" name="Google Shape;4627;p9"/>
            <p:cNvSpPr/>
            <p:nvPr/>
          </p:nvSpPr>
          <p:spPr>
            <a:xfrm>
              <a:off x="71520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8" name="Google Shape;4628;p9"/>
            <p:cNvSpPr/>
            <p:nvPr/>
          </p:nvSpPr>
          <p:spPr>
            <a:xfrm>
              <a:off x="753300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9" name="Google Shape;4629;p9"/>
            <p:cNvSpPr/>
            <p:nvPr/>
          </p:nvSpPr>
          <p:spPr>
            <a:xfrm>
              <a:off x="79470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0" name="Google Shape;4630;p9"/>
            <p:cNvSpPr/>
            <p:nvPr/>
          </p:nvSpPr>
          <p:spPr>
            <a:xfrm>
              <a:off x="832825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1" name="Google Shape;4631;p9"/>
            <p:cNvSpPr/>
            <p:nvPr/>
          </p:nvSpPr>
          <p:spPr>
            <a:xfrm>
              <a:off x="872575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2" name="Google Shape;4632;p9"/>
            <p:cNvSpPr/>
            <p:nvPr/>
          </p:nvSpPr>
          <p:spPr>
            <a:xfrm>
              <a:off x="91395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3" name="Google Shape;4633;p9"/>
            <p:cNvSpPr/>
            <p:nvPr/>
          </p:nvSpPr>
          <p:spPr>
            <a:xfrm>
              <a:off x="95370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4" name="Google Shape;4634;p9"/>
            <p:cNvSpPr/>
            <p:nvPr/>
          </p:nvSpPr>
          <p:spPr>
            <a:xfrm>
              <a:off x="99345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5" name="Google Shape;4635;p9"/>
            <p:cNvSpPr/>
            <p:nvPr/>
          </p:nvSpPr>
          <p:spPr>
            <a:xfrm>
              <a:off x="10332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6" name="Google Shape;4636;p9"/>
            <p:cNvSpPr/>
            <p:nvPr/>
          </p:nvSpPr>
          <p:spPr>
            <a:xfrm>
              <a:off x="107297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7" name="Google Shape;4637;p9"/>
            <p:cNvSpPr/>
            <p:nvPr/>
          </p:nvSpPr>
          <p:spPr>
            <a:xfrm>
              <a:off x="11127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8" name="Google Shape;4638;p9"/>
            <p:cNvSpPr/>
            <p:nvPr/>
          </p:nvSpPr>
          <p:spPr>
            <a:xfrm>
              <a:off x="1152500" y="10729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9" name="Google Shape;4639;p9"/>
            <p:cNvSpPr/>
            <p:nvPr/>
          </p:nvSpPr>
          <p:spPr>
            <a:xfrm>
              <a:off x="1192275" y="10729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0" name="Google Shape;4640;p9"/>
            <p:cNvSpPr/>
            <p:nvPr/>
          </p:nvSpPr>
          <p:spPr>
            <a:xfrm>
              <a:off x="1232025" y="10729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1" name="Google Shape;4641;p9"/>
            <p:cNvSpPr/>
            <p:nvPr/>
          </p:nvSpPr>
          <p:spPr>
            <a:xfrm>
              <a:off x="23647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2" name="Google Shape;4642;p9"/>
            <p:cNvSpPr/>
            <p:nvPr/>
          </p:nvSpPr>
          <p:spPr>
            <a:xfrm>
              <a:off x="27622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3" name="Google Shape;4643;p9"/>
            <p:cNvSpPr/>
            <p:nvPr/>
          </p:nvSpPr>
          <p:spPr>
            <a:xfrm>
              <a:off x="3176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4" name="Google Shape;4644;p9"/>
            <p:cNvSpPr/>
            <p:nvPr/>
          </p:nvSpPr>
          <p:spPr>
            <a:xfrm>
              <a:off x="355750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5" name="Google Shape;4645;p9"/>
            <p:cNvSpPr/>
            <p:nvPr/>
          </p:nvSpPr>
          <p:spPr>
            <a:xfrm>
              <a:off x="3971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6" name="Google Shape;4646;p9"/>
            <p:cNvSpPr/>
            <p:nvPr/>
          </p:nvSpPr>
          <p:spPr>
            <a:xfrm>
              <a:off x="435250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7" name="Google Shape;4647;p9"/>
            <p:cNvSpPr/>
            <p:nvPr/>
          </p:nvSpPr>
          <p:spPr>
            <a:xfrm>
              <a:off x="475000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8" name="Google Shape;4648;p9"/>
            <p:cNvSpPr/>
            <p:nvPr/>
          </p:nvSpPr>
          <p:spPr>
            <a:xfrm>
              <a:off x="516425" y="10388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9" name="Google Shape;4649;p9"/>
            <p:cNvSpPr/>
            <p:nvPr/>
          </p:nvSpPr>
          <p:spPr>
            <a:xfrm>
              <a:off x="554500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0" name="Google Shape;4650;p9"/>
            <p:cNvSpPr/>
            <p:nvPr/>
          </p:nvSpPr>
          <p:spPr>
            <a:xfrm>
              <a:off x="595925" y="10388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1" name="Google Shape;4651;p9"/>
            <p:cNvSpPr/>
            <p:nvPr/>
          </p:nvSpPr>
          <p:spPr>
            <a:xfrm>
              <a:off x="63402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2" name="Google Shape;4652;p9"/>
            <p:cNvSpPr/>
            <p:nvPr/>
          </p:nvSpPr>
          <p:spPr>
            <a:xfrm>
              <a:off x="67377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3" name="Google Shape;4653;p9"/>
            <p:cNvSpPr/>
            <p:nvPr/>
          </p:nvSpPr>
          <p:spPr>
            <a:xfrm>
              <a:off x="71520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4" name="Google Shape;4654;p9"/>
            <p:cNvSpPr/>
            <p:nvPr/>
          </p:nvSpPr>
          <p:spPr>
            <a:xfrm>
              <a:off x="753300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5" name="Google Shape;4655;p9"/>
            <p:cNvSpPr/>
            <p:nvPr/>
          </p:nvSpPr>
          <p:spPr>
            <a:xfrm>
              <a:off x="79470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6" name="Google Shape;4656;p9"/>
            <p:cNvSpPr/>
            <p:nvPr/>
          </p:nvSpPr>
          <p:spPr>
            <a:xfrm>
              <a:off x="832825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7" name="Google Shape;4657;p9"/>
            <p:cNvSpPr/>
            <p:nvPr/>
          </p:nvSpPr>
          <p:spPr>
            <a:xfrm>
              <a:off x="872575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8" name="Google Shape;4658;p9"/>
            <p:cNvSpPr/>
            <p:nvPr/>
          </p:nvSpPr>
          <p:spPr>
            <a:xfrm>
              <a:off x="91395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9" name="Google Shape;4659;p9"/>
            <p:cNvSpPr/>
            <p:nvPr/>
          </p:nvSpPr>
          <p:spPr>
            <a:xfrm>
              <a:off x="95370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0" name="Google Shape;4660;p9"/>
            <p:cNvSpPr/>
            <p:nvPr/>
          </p:nvSpPr>
          <p:spPr>
            <a:xfrm>
              <a:off x="99345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1" name="Google Shape;4661;p9"/>
            <p:cNvSpPr/>
            <p:nvPr/>
          </p:nvSpPr>
          <p:spPr>
            <a:xfrm>
              <a:off x="10332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2" name="Google Shape;4662;p9"/>
            <p:cNvSpPr/>
            <p:nvPr/>
          </p:nvSpPr>
          <p:spPr>
            <a:xfrm>
              <a:off x="107297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3" name="Google Shape;4663;p9"/>
            <p:cNvSpPr/>
            <p:nvPr/>
          </p:nvSpPr>
          <p:spPr>
            <a:xfrm>
              <a:off x="11127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4" name="Google Shape;4664;p9"/>
            <p:cNvSpPr/>
            <p:nvPr/>
          </p:nvSpPr>
          <p:spPr>
            <a:xfrm>
              <a:off x="1152500" y="10388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5" name="Google Shape;4665;p9"/>
            <p:cNvSpPr/>
            <p:nvPr/>
          </p:nvSpPr>
          <p:spPr>
            <a:xfrm>
              <a:off x="1192275" y="10388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6" name="Google Shape;4666;p9"/>
            <p:cNvSpPr/>
            <p:nvPr/>
          </p:nvSpPr>
          <p:spPr>
            <a:xfrm>
              <a:off x="1232025" y="10388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7" name="Google Shape;4667;p9"/>
            <p:cNvSpPr/>
            <p:nvPr/>
          </p:nvSpPr>
          <p:spPr>
            <a:xfrm>
              <a:off x="236475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8" name="Google Shape;4668;p9"/>
            <p:cNvSpPr/>
            <p:nvPr/>
          </p:nvSpPr>
          <p:spPr>
            <a:xfrm>
              <a:off x="276225" y="10048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9" name="Google Shape;4669;p9"/>
            <p:cNvSpPr/>
            <p:nvPr/>
          </p:nvSpPr>
          <p:spPr>
            <a:xfrm>
              <a:off x="3176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0" name="Google Shape;4670;p9"/>
            <p:cNvSpPr/>
            <p:nvPr/>
          </p:nvSpPr>
          <p:spPr>
            <a:xfrm>
              <a:off x="355750" y="10047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1" name="Google Shape;4671;p9"/>
            <p:cNvSpPr/>
            <p:nvPr/>
          </p:nvSpPr>
          <p:spPr>
            <a:xfrm>
              <a:off x="3971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2" name="Google Shape;4672;p9"/>
            <p:cNvSpPr/>
            <p:nvPr/>
          </p:nvSpPr>
          <p:spPr>
            <a:xfrm>
              <a:off x="435250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3" name="Google Shape;4673;p9"/>
            <p:cNvSpPr/>
            <p:nvPr/>
          </p:nvSpPr>
          <p:spPr>
            <a:xfrm>
              <a:off x="475025" y="100480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4" name="Google Shape;4674;p9"/>
            <p:cNvSpPr/>
            <p:nvPr/>
          </p:nvSpPr>
          <p:spPr>
            <a:xfrm>
              <a:off x="516425" y="10047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5" name="Google Shape;4675;p9"/>
            <p:cNvSpPr/>
            <p:nvPr/>
          </p:nvSpPr>
          <p:spPr>
            <a:xfrm>
              <a:off x="554525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6" name="Google Shape;4676;p9"/>
            <p:cNvSpPr/>
            <p:nvPr/>
          </p:nvSpPr>
          <p:spPr>
            <a:xfrm>
              <a:off x="595925" y="10047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7" name="Google Shape;4677;p9"/>
            <p:cNvSpPr/>
            <p:nvPr/>
          </p:nvSpPr>
          <p:spPr>
            <a:xfrm>
              <a:off x="634025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8" name="Google Shape;4678;p9"/>
            <p:cNvSpPr/>
            <p:nvPr/>
          </p:nvSpPr>
          <p:spPr>
            <a:xfrm>
              <a:off x="673775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9" name="Google Shape;4679;p9"/>
            <p:cNvSpPr/>
            <p:nvPr/>
          </p:nvSpPr>
          <p:spPr>
            <a:xfrm>
              <a:off x="71520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0" name="Google Shape;4680;p9"/>
            <p:cNvSpPr/>
            <p:nvPr/>
          </p:nvSpPr>
          <p:spPr>
            <a:xfrm>
              <a:off x="753300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1" name="Google Shape;4681;p9"/>
            <p:cNvSpPr/>
            <p:nvPr/>
          </p:nvSpPr>
          <p:spPr>
            <a:xfrm>
              <a:off x="79470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2" name="Google Shape;4682;p9"/>
            <p:cNvSpPr/>
            <p:nvPr/>
          </p:nvSpPr>
          <p:spPr>
            <a:xfrm>
              <a:off x="832825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3" name="Google Shape;4683;p9"/>
            <p:cNvSpPr/>
            <p:nvPr/>
          </p:nvSpPr>
          <p:spPr>
            <a:xfrm>
              <a:off x="872575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4" name="Google Shape;4684;p9"/>
            <p:cNvSpPr/>
            <p:nvPr/>
          </p:nvSpPr>
          <p:spPr>
            <a:xfrm>
              <a:off x="91395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5" name="Google Shape;4685;p9"/>
            <p:cNvSpPr/>
            <p:nvPr/>
          </p:nvSpPr>
          <p:spPr>
            <a:xfrm>
              <a:off x="95370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6" name="Google Shape;4686;p9"/>
            <p:cNvSpPr/>
            <p:nvPr/>
          </p:nvSpPr>
          <p:spPr>
            <a:xfrm>
              <a:off x="99345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7" name="Google Shape;4687;p9"/>
            <p:cNvSpPr/>
            <p:nvPr/>
          </p:nvSpPr>
          <p:spPr>
            <a:xfrm>
              <a:off x="10332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8" name="Google Shape;4688;p9"/>
            <p:cNvSpPr/>
            <p:nvPr/>
          </p:nvSpPr>
          <p:spPr>
            <a:xfrm>
              <a:off x="107297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9" name="Google Shape;4689;p9"/>
            <p:cNvSpPr/>
            <p:nvPr/>
          </p:nvSpPr>
          <p:spPr>
            <a:xfrm>
              <a:off x="11127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0" name="Google Shape;4690;p9"/>
            <p:cNvSpPr/>
            <p:nvPr/>
          </p:nvSpPr>
          <p:spPr>
            <a:xfrm>
              <a:off x="1152500" y="10047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1" name="Google Shape;4691;p9"/>
            <p:cNvSpPr/>
            <p:nvPr/>
          </p:nvSpPr>
          <p:spPr>
            <a:xfrm>
              <a:off x="1192275" y="10047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2" name="Google Shape;4692;p9"/>
            <p:cNvSpPr/>
            <p:nvPr/>
          </p:nvSpPr>
          <p:spPr>
            <a:xfrm>
              <a:off x="1232025" y="10047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3" name="Google Shape;4693;p9"/>
            <p:cNvSpPr/>
            <p:nvPr/>
          </p:nvSpPr>
          <p:spPr>
            <a:xfrm>
              <a:off x="276225" y="9707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4" name="Google Shape;4694;p9"/>
            <p:cNvSpPr/>
            <p:nvPr/>
          </p:nvSpPr>
          <p:spPr>
            <a:xfrm>
              <a:off x="3176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5" name="Google Shape;4695;p9"/>
            <p:cNvSpPr/>
            <p:nvPr/>
          </p:nvSpPr>
          <p:spPr>
            <a:xfrm>
              <a:off x="355750" y="97065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6" name="Google Shape;4696;p9"/>
            <p:cNvSpPr/>
            <p:nvPr/>
          </p:nvSpPr>
          <p:spPr>
            <a:xfrm>
              <a:off x="3971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7" name="Google Shape;4697;p9"/>
            <p:cNvSpPr/>
            <p:nvPr/>
          </p:nvSpPr>
          <p:spPr>
            <a:xfrm>
              <a:off x="435250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8" name="Google Shape;4698;p9"/>
            <p:cNvSpPr/>
            <p:nvPr/>
          </p:nvSpPr>
          <p:spPr>
            <a:xfrm>
              <a:off x="475000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9" name="Google Shape;4699;p9"/>
            <p:cNvSpPr/>
            <p:nvPr/>
          </p:nvSpPr>
          <p:spPr>
            <a:xfrm>
              <a:off x="516425" y="9706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0" name="Google Shape;4700;p9"/>
            <p:cNvSpPr/>
            <p:nvPr/>
          </p:nvSpPr>
          <p:spPr>
            <a:xfrm>
              <a:off x="554500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1" name="Google Shape;4701;p9"/>
            <p:cNvSpPr/>
            <p:nvPr/>
          </p:nvSpPr>
          <p:spPr>
            <a:xfrm>
              <a:off x="595925" y="9706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2" name="Google Shape;4702;p9"/>
            <p:cNvSpPr/>
            <p:nvPr/>
          </p:nvSpPr>
          <p:spPr>
            <a:xfrm>
              <a:off x="634025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3" name="Google Shape;4703;p9"/>
            <p:cNvSpPr/>
            <p:nvPr/>
          </p:nvSpPr>
          <p:spPr>
            <a:xfrm>
              <a:off x="673775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4" name="Google Shape;4704;p9"/>
            <p:cNvSpPr/>
            <p:nvPr/>
          </p:nvSpPr>
          <p:spPr>
            <a:xfrm>
              <a:off x="71520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5" name="Google Shape;4705;p9"/>
            <p:cNvSpPr/>
            <p:nvPr/>
          </p:nvSpPr>
          <p:spPr>
            <a:xfrm>
              <a:off x="753300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6" name="Google Shape;4706;p9"/>
            <p:cNvSpPr/>
            <p:nvPr/>
          </p:nvSpPr>
          <p:spPr>
            <a:xfrm>
              <a:off x="79470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7" name="Google Shape;4707;p9"/>
            <p:cNvSpPr/>
            <p:nvPr/>
          </p:nvSpPr>
          <p:spPr>
            <a:xfrm>
              <a:off x="832825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8" name="Google Shape;4708;p9"/>
            <p:cNvSpPr/>
            <p:nvPr/>
          </p:nvSpPr>
          <p:spPr>
            <a:xfrm>
              <a:off x="872575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9" name="Google Shape;4709;p9"/>
            <p:cNvSpPr/>
            <p:nvPr/>
          </p:nvSpPr>
          <p:spPr>
            <a:xfrm>
              <a:off x="91395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0" name="Google Shape;4710;p9"/>
            <p:cNvSpPr/>
            <p:nvPr/>
          </p:nvSpPr>
          <p:spPr>
            <a:xfrm>
              <a:off x="95370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1" name="Google Shape;4711;p9"/>
            <p:cNvSpPr/>
            <p:nvPr/>
          </p:nvSpPr>
          <p:spPr>
            <a:xfrm>
              <a:off x="99345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2" name="Google Shape;4712;p9"/>
            <p:cNvSpPr/>
            <p:nvPr/>
          </p:nvSpPr>
          <p:spPr>
            <a:xfrm>
              <a:off x="10332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3" name="Google Shape;4713;p9"/>
            <p:cNvSpPr/>
            <p:nvPr/>
          </p:nvSpPr>
          <p:spPr>
            <a:xfrm>
              <a:off x="107297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4" name="Google Shape;4714;p9"/>
            <p:cNvSpPr/>
            <p:nvPr/>
          </p:nvSpPr>
          <p:spPr>
            <a:xfrm>
              <a:off x="11127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5" name="Google Shape;4715;p9"/>
            <p:cNvSpPr/>
            <p:nvPr/>
          </p:nvSpPr>
          <p:spPr>
            <a:xfrm>
              <a:off x="1152500" y="9706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6" name="Google Shape;4716;p9"/>
            <p:cNvSpPr/>
            <p:nvPr/>
          </p:nvSpPr>
          <p:spPr>
            <a:xfrm>
              <a:off x="1192275" y="9706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7" name="Google Shape;4717;p9"/>
            <p:cNvSpPr/>
            <p:nvPr/>
          </p:nvSpPr>
          <p:spPr>
            <a:xfrm>
              <a:off x="1232025" y="9706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8" name="Google Shape;4718;p9"/>
            <p:cNvSpPr/>
            <p:nvPr/>
          </p:nvSpPr>
          <p:spPr>
            <a:xfrm>
              <a:off x="276225" y="9366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9" name="Google Shape;4719;p9"/>
            <p:cNvSpPr/>
            <p:nvPr/>
          </p:nvSpPr>
          <p:spPr>
            <a:xfrm>
              <a:off x="3176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0" name="Google Shape;4720;p9"/>
            <p:cNvSpPr/>
            <p:nvPr/>
          </p:nvSpPr>
          <p:spPr>
            <a:xfrm>
              <a:off x="355750" y="936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1" name="Google Shape;4721;p9"/>
            <p:cNvSpPr/>
            <p:nvPr/>
          </p:nvSpPr>
          <p:spPr>
            <a:xfrm>
              <a:off x="3971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2" name="Google Shape;4722;p9"/>
            <p:cNvSpPr/>
            <p:nvPr/>
          </p:nvSpPr>
          <p:spPr>
            <a:xfrm>
              <a:off x="435250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3" name="Google Shape;4723;p9"/>
            <p:cNvSpPr/>
            <p:nvPr/>
          </p:nvSpPr>
          <p:spPr>
            <a:xfrm>
              <a:off x="475025" y="93660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4" name="Google Shape;4724;p9"/>
            <p:cNvSpPr/>
            <p:nvPr/>
          </p:nvSpPr>
          <p:spPr>
            <a:xfrm>
              <a:off x="516425" y="9365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5" name="Google Shape;4725;p9"/>
            <p:cNvSpPr/>
            <p:nvPr/>
          </p:nvSpPr>
          <p:spPr>
            <a:xfrm>
              <a:off x="554525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6" name="Google Shape;4726;p9"/>
            <p:cNvSpPr/>
            <p:nvPr/>
          </p:nvSpPr>
          <p:spPr>
            <a:xfrm>
              <a:off x="595925" y="9365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7" name="Google Shape;4727;p9"/>
            <p:cNvSpPr/>
            <p:nvPr/>
          </p:nvSpPr>
          <p:spPr>
            <a:xfrm>
              <a:off x="634025" y="9366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8" name="Google Shape;4728;p9"/>
            <p:cNvSpPr/>
            <p:nvPr/>
          </p:nvSpPr>
          <p:spPr>
            <a:xfrm>
              <a:off x="673775" y="9366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9" name="Google Shape;4729;p9"/>
            <p:cNvSpPr/>
            <p:nvPr/>
          </p:nvSpPr>
          <p:spPr>
            <a:xfrm>
              <a:off x="71520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0" name="Google Shape;4730;p9"/>
            <p:cNvSpPr/>
            <p:nvPr/>
          </p:nvSpPr>
          <p:spPr>
            <a:xfrm>
              <a:off x="753300" y="9366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1" name="Google Shape;4731;p9"/>
            <p:cNvSpPr/>
            <p:nvPr/>
          </p:nvSpPr>
          <p:spPr>
            <a:xfrm>
              <a:off x="79470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2" name="Google Shape;4732;p9"/>
            <p:cNvSpPr/>
            <p:nvPr/>
          </p:nvSpPr>
          <p:spPr>
            <a:xfrm>
              <a:off x="832825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3" name="Google Shape;4733;p9"/>
            <p:cNvSpPr/>
            <p:nvPr/>
          </p:nvSpPr>
          <p:spPr>
            <a:xfrm>
              <a:off x="872575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4" name="Google Shape;4734;p9"/>
            <p:cNvSpPr/>
            <p:nvPr/>
          </p:nvSpPr>
          <p:spPr>
            <a:xfrm>
              <a:off x="91395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5" name="Google Shape;4735;p9"/>
            <p:cNvSpPr/>
            <p:nvPr/>
          </p:nvSpPr>
          <p:spPr>
            <a:xfrm>
              <a:off x="95370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6" name="Google Shape;4736;p9"/>
            <p:cNvSpPr/>
            <p:nvPr/>
          </p:nvSpPr>
          <p:spPr>
            <a:xfrm>
              <a:off x="99345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7" name="Google Shape;4737;p9"/>
            <p:cNvSpPr/>
            <p:nvPr/>
          </p:nvSpPr>
          <p:spPr>
            <a:xfrm>
              <a:off x="10332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8" name="Google Shape;4738;p9"/>
            <p:cNvSpPr/>
            <p:nvPr/>
          </p:nvSpPr>
          <p:spPr>
            <a:xfrm>
              <a:off x="107297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9" name="Google Shape;4739;p9"/>
            <p:cNvSpPr/>
            <p:nvPr/>
          </p:nvSpPr>
          <p:spPr>
            <a:xfrm>
              <a:off x="11127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0" name="Google Shape;4740;p9"/>
            <p:cNvSpPr/>
            <p:nvPr/>
          </p:nvSpPr>
          <p:spPr>
            <a:xfrm>
              <a:off x="1152500" y="9365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1" name="Google Shape;4741;p9"/>
            <p:cNvSpPr/>
            <p:nvPr/>
          </p:nvSpPr>
          <p:spPr>
            <a:xfrm>
              <a:off x="1192275" y="9365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2" name="Google Shape;4742;p9"/>
            <p:cNvSpPr/>
            <p:nvPr/>
          </p:nvSpPr>
          <p:spPr>
            <a:xfrm>
              <a:off x="1232025" y="9365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3" name="Google Shape;4743;p9"/>
            <p:cNvSpPr/>
            <p:nvPr/>
          </p:nvSpPr>
          <p:spPr>
            <a:xfrm>
              <a:off x="276225" y="902475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4" name="Google Shape;4744;p9"/>
            <p:cNvSpPr/>
            <p:nvPr/>
          </p:nvSpPr>
          <p:spPr>
            <a:xfrm>
              <a:off x="3176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5" name="Google Shape;4745;p9"/>
            <p:cNvSpPr/>
            <p:nvPr/>
          </p:nvSpPr>
          <p:spPr>
            <a:xfrm>
              <a:off x="355750" y="9024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6" name="Google Shape;4746;p9"/>
            <p:cNvSpPr/>
            <p:nvPr/>
          </p:nvSpPr>
          <p:spPr>
            <a:xfrm>
              <a:off x="3971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7" name="Google Shape;4747;p9"/>
            <p:cNvSpPr/>
            <p:nvPr/>
          </p:nvSpPr>
          <p:spPr>
            <a:xfrm>
              <a:off x="435250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8" name="Google Shape;4748;p9"/>
            <p:cNvSpPr/>
            <p:nvPr/>
          </p:nvSpPr>
          <p:spPr>
            <a:xfrm>
              <a:off x="475000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9" name="Google Shape;4749;p9"/>
            <p:cNvSpPr/>
            <p:nvPr/>
          </p:nvSpPr>
          <p:spPr>
            <a:xfrm>
              <a:off x="516425" y="9024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0" name="Google Shape;4750;p9"/>
            <p:cNvSpPr/>
            <p:nvPr/>
          </p:nvSpPr>
          <p:spPr>
            <a:xfrm>
              <a:off x="554500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1" name="Google Shape;4751;p9"/>
            <p:cNvSpPr/>
            <p:nvPr/>
          </p:nvSpPr>
          <p:spPr>
            <a:xfrm>
              <a:off x="595925" y="9024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2" name="Google Shape;4752;p9"/>
            <p:cNvSpPr/>
            <p:nvPr/>
          </p:nvSpPr>
          <p:spPr>
            <a:xfrm>
              <a:off x="634025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3" name="Google Shape;4753;p9"/>
            <p:cNvSpPr/>
            <p:nvPr/>
          </p:nvSpPr>
          <p:spPr>
            <a:xfrm>
              <a:off x="673775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4" name="Google Shape;4754;p9"/>
            <p:cNvSpPr/>
            <p:nvPr/>
          </p:nvSpPr>
          <p:spPr>
            <a:xfrm>
              <a:off x="71520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5" name="Google Shape;4755;p9"/>
            <p:cNvSpPr/>
            <p:nvPr/>
          </p:nvSpPr>
          <p:spPr>
            <a:xfrm>
              <a:off x="753300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6" name="Google Shape;4756;p9"/>
            <p:cNvSpPr/>
            <p:nvPr/>
          </p:nvSpPr>
          <p:spPr>
            <a:xfrm>
              <a:off x="79470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7" name="Google Shape;4757;p9"/>
            <p:cNvSpPr/>
            <p:nvPr/>
          </p:nvSpPr>
          <p:spPr>
            <a:xfrm>
              <a:off x="832825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8" name="Google Shape;4758;p9"/>
            <p:cNvSpPr/>
            <p:nvPr/>
          </p:nvSpPr>
          <p:spPr>
            <a:xfrm>
              <a:off x="872575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9" name="Google Shape;4759;p9"/>
            <p:cNvSpPr/>
            <p:nvPr/>
          </p:nvSpPr>
          <p:spPr>
            <a:xfrm>
              <a:off x="91395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0" name="Google Shape;4760;p9"/>
            <p:cNvSpPr/>
            <p:nvPr/>
          </p:nvSpPr>
          <p:spPr>
            <a:xfrm>
              <a:off x="95370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1" name="Google Shape;4761;p9"/>
            <p:cNvSpPr/>
            <p:nvPr/>
          </p:nvSpPr>
          <p:spPr>
            <a:xfrm>
              <a:off x="99345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2" name="Google Shape;4762;p9"/>
            <p:cNvSpPr/>
            <p:nvPr/>
          </p:nvSpPr>
          <p:spPr>
            <a:xfrm>
              <a:off x="10332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3" name="Google Shape;4763;p9"/>
            <p:cNvSpPr/>
            <p:nvPr/>
          </p:nvSpPr>
          <p:spPr>
            <a:xfrm>
              <a:off x="107297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4" name="Google Shape;4764;p9"/>
            <p:cNvSpPr/>
            <p:nvPr/>
          </p:nvSpPr>
          <p:spPr>
            <a:xfrm>
              <a:off x="11127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5" name="Google Shape;4765;p9"/>
            <p:cNvSpPr/>
            <p:nvPr/>
          </p:nvSpPr>
          <p:spPr>
            <a:xfrm>
              <a:off x="1152500" y="9024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6" name="Google Shape;4766;p9"/>
            <p:cNvSpPr/>
            <p:nvPr/>
          </p:nvSpPr>
          <p:spPr>
            <a:xfrm>
              <a:off x="1192275" y="9024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7" name="Google Shape;4767;p9"/>
            <p:cNvSpPr/>
            <p:nvPr/>
          </p:nvSpPr>
          <p:spPr>
            <a:xfrm>
              <a:off x="1232025" y="9024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8" name="Google Shape;4768;p9"/>
            <p:cNvSpPr/>
            <p:nvPr/>
          </p:nvSpPr>
          <p:spPr>
            <a:xfrm>
              <a:off x="276225" y="868375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9" name="Google Shape;4769;p9"/>
            <p:cNvSpPr/>
            <p:nvPr/>
          </p:nvSpPr>
          <p:spPr>
            <a:xfrm>
              <a:off x="3176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0" name="Google Shape;4770;p9"/>
            <p:cNvSpPr/>
            <p:nvPr/>
          </p:nvSpPr>
          <p:spPr>
            <a:xfrm>
              <a:off x="355750" y="8683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1" name="Google Shape;4771;p9"/>
            <p:cNvSpPr/>
            <p:nvPr/>
          </p:nvSpPr>
          <p:spPr>
            <a:xfrm>
              <a:off x="3971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2" name="Google Shape;4772;p9"/>
            <p:cNvSpPr/>
            <p:nvPr/>
          </p:nvSpPr>
          <p:spPr>
            <a:xfrm>
              <a:off x="435250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3" name="Google Shape;4773;p9"/>
            <p:cNvSpPr/>
            <p:nvPr/>
          </p:nvSpPr>
          <p:spPr>
            <a:xfrm>
              <a:off x="475000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4" name="Google Shape;4774;p9"/>
            <p:cNvSpPr/>
            <p:nvPr/>
          </p:nvSpPr>
          <p:spPr>
            <a:xfrm>
              <a:off x="516425" y="8683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5" name="Google Shape;4775;p9"/>
            <p:cNvSpPr/>
            <p:nvPr/>
          </p:nvSpPr>
          <p:spPr>
            <a:xfrm>
              <a:off x="554500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6" name="Google Shape;4776;p9"/>
            <p:cNvSpPr/>
            <p:nvPr/>
          </p:nvSpPr>
          <p:spPr>
            <a:xfrm>
              <a:off x="595925" y="8683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7" name="Google Shape;4777;p9"/>
            <p:cNvSpPr/>
            <p:nvPr/>
          </p:nvSpPr>
          <p:spPr>
            <a:xfrm>
              <a:off x="634025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8" name="Google Shape;4778;p9"/>
            <p:cNvSpPr/>
            <p:nvPr/>
          </p:nvSpPr>
          <p:spPr>
            <a:xfrm>
              <a:off x="673775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9" name="Google Shape;4779;p9"/>
            <p:cNvSpPr/>
            <p:nvPr/>
          </p:nvSpPr>
          <p:spPr>
            <a:xfrm>
              <a:off x="71520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0" name="Google Shape;4780;p9"/>
            <p:cNvSpPr/>
            <p:nvPr/>
          </p:nvSpPr>
          <p:spPr>
            <a:xfrm>
              <a:off x="753300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1" name="Google Shape;4781;p9"/>
            <p:cNvSpPr/>
            <p:nvPr/>
          </p:nvSpPr>
          <p:spPr>
            <a:xfrm>
              <a:off x="79470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2" name="Google Shape;4782;p9"/>
            <p:cNvSpPr/>
            <p:nvPr/>
          </p:nvSpPr>
          <p:spPr>
            <a:xfrm>
              <a:off x="832825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3" name="Google Shape;4783;p9"/>
            <p:cNvSpPr/>
            <p:nvPr/>
          </p:nvSpPr>
          <p:spPr>
            <a:xfrm>
              <a:off x="872575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4" name="Google Shape;4784;p9"/>
            <p:cNvSpPr/>
            <p:nvPr/>
          </p:nvSpPr>
          <p:spPr>
            <a:xfrm>
              <a:off x="91395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5" name="Google Shape;4785;p9"/>
            <p:cNvSpPr/>
            <p:nvPr/>
          </p:nvSpPr>
          <p:spPr>
            <a:xfrm>
              <a:off x="95370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6" name="Google Shape;4786;p9"/>
            <p:cNvSpPr/>
            <p:nvPr/>
          </p:nvSpPr>
          <p:spPr>
            <a:xfrm>
              <a:off x="99345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7" name="Google Shape;4787;p9"/>
            <p:cNvSpPr/>
            <p:nvPr/>
          </p:nvSpPr>
          <p:spPr>
            <a:xfrm>
              <a:off x="10332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8" name="Google Shape;4788;p9"/>
            <p:cNvSpPr/>
            <p:nvPr/>
          </p:nvSpPr>
          <p:spPr>
            <a:xfrm>
              <a:off x="107297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9" name="Google Shape;4789;p9"/>
            <p:cNvSpPr/>
            <p:nvPr/>
          </p:nvSpPr>
          <p:spPr>
            <a:xfrm>
              <a:off x="11127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0" name="Google Shape;4790;p9"/>
            <p:cNvSpPr/>
            <p:nvPr/>
          </p:nvSpPr>
          <p:spPr>
            <a:xfrm>
              <a:off x="1152500" y="8683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1" name="Google Shape;4791;p9"/>
            <p:cNvSpPr/>
            <p:nvPr/>
          </p:nvSpPr>
          <p:spPr>
            <a:xfrm>
              <a:off x="1192275" y="8683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2" name="Google Shape;4792;p9"/>
            <p:cNvSpPr/>
            <p:nvPr/>
          </p:nvSpPr>
          <p:spPr>
            <a:xfrm>
              <a:off x="1232025" y="8683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3" name="Google Shape;4793;p9"/>
            <p:cNvSpPr/>
            <p:nvPr/>
          </p:nvSpPr>
          <p:spPr>
            <a:xfrm>
              <a:off x="3176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4" name="Google Shape;4794;p9"/>
            <p:cNvSpPr/>
            <p:nvPr/>
          </p:nvSpPr>
          <p:spPr>
            <a:xfrm>
              <a:off x="355750" y="834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5" name="Google Shape;4795;p9"/>
            <p:cNvSpPr/>
            <p:nvPr/>
          </p:nvSpPr>
          <p:spPr>
            <a:xfrm>
              <a:off x="3971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6" name="Google Shape;4796;p9"/>
            <p:cNvSpPr/>
            <p:nvPr/>
          </p:nvSpPr>
          <p:spPr>
            <a:xfrm>
              <a:off x="435250" y="8342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7" name="Google Shape;4797;p9"/>
            <p:cNvSpPr/>
            <p:nvPr/>
          </p:nvSpPr>
          <p:spPr>
            <a:xfrm>
              <a:off x="475025" y="834275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8" name="Google Shape;4798;p9"/>
            <p:cNvSpPr/>
            <p:nvPr/>
          </p:nvSpPr>
          <p:spPr>
            <a:xfrm>
              <a:off x="516425" y="8342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9" name="Google Shape;4799;p9"/>
            <p:cNvSpPr/>
            <p:nvPr/>
          </p:nvSpPr>
          <p:spPr>
            <a:xfrm>
              <a:off x="554525" y="8342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0" name="Google Shape;4800;p9"/>
            <p:cNvSpPr/>
            <p:nvPr/>
          </p:nvSpPr>
          <p:spPr>
            <a:xfrm>
              <a:off x="595925" y="8342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1" name="Google Shape;4801;p9"/>
            <p:cNvSpPr/>
            <p:nvPr/>
          </p:nvSpPr>
          <p:spPr>
            <a:xfrm>
              <a:off x="634025" y="8342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2" name="Google Shape;4802;p9"/>
            <p:cNvSpPr/>
            <p:nvPr/>
          </p:nvSpPr>
          <p:spPr>
            <a:xfrm>
              <a:off x="673775" y="8342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3" name="Google Shape;4803;p9"/>
            <p:cNvSpPr/>
            <p:nvPr/>
          </p:nvSpPr>
          <p:spPr>
            <a:xfrm>
              <a:off x="71520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4" name="Google Shape;4804;p9"/>
            <p:cNvSpPr/>
            <p:nvPr/>
          </p:nvSpPr>
          <p:spPr>
            <a:xfrm>
              <a:off x="753300" y="8342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5" name="Google Shape;4805;p9"/>
            <p:cNvSpPr/>
            <p:nvPr/>
          </p:nvSpPr>
          <p:spPr>
            <a:xfrm>
              <a:off x="79470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6" name="Google Shape;4806;p9"/>
            <p:cNvSpPr/>
            <p:nvPr/>
          </p:nvSpPr>
          <p:spPr>
            <a:xfrm>
              <a:off x="832825" y="8342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7" name="Google Shape;4807;p9"/>
            <p:cNvSpPr/>
            <p:nvPr/>
          </p:nvSpPr>
          <p:spPr>
            <a:xfrm>
              <a:off x="872575" y="83422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8" name="Google Shape;4808;p9"/>
            <p:cNvSpPr/>
            <p:nvPr/>
          </p:nvSpPr>
          <p:spPr>
            <a:xfrm>
              <a:off x="91395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9" name="Google Shape;4809;p9"/>
            <p:cNvSpPr/>
            <p:nvPr/>
          </p:nvSpPr>
          <p:spPr>
            <a:xfrm>
              <a:off x="95370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0" name="Google Shape;4810;p9"/>
            <p:cNvSpPr/>
            <p:nvPr/>
          </p:nvSpPr>
          <p:spPr>
            <a:xfrm>
              <a:off x="99345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1" name="Google Shape;4811;p9"/>
            <p:cNvSpPr/>
            <p:nvPr/>
          </p:nvSpPr>
          <p:spPr>
            <a:xfrm>
              <a:off x="10332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2" name="Google Shape;4812;p9"/>
            <p:cNvSpPr/>
            <p:nvPr/>
          </p:nvSpPr>
          <p:spPr>
            <a:xfrm>
              <a:off x="107297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3" name="Google Shape;4813;p9"/>
            <p:cNvSpPr/>
            <p:nvPr/>
          </p:nvSpPr>
          <p:spPr>
            <a:xfrm>
              <a:off x="11127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4" name="Google Shape;4814;p9"/>
            <p:cNvSpPr/>
            <p:nvPr/>
          </p:nvSpPr>
          <p:spPr>
            <a:xfrm>
              <a:off x="1152500" y="8342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5" name="Google Shape;4815;p9"/>
            <p:cNvSpPr/>
            <p:nvPr/>
          </p:nvSpPr>
          <p:spPr>
            <a:xfrm>
              <a:off x="1192275" y="8342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6" name="Google Shape;4816;p9"/>
            <p:cNvSpPr/>
            <p:nvPr/>
          </p:nvSpPr>
          <p:spPr>
            <a:xfrm>
              <a:off x="1232025" y="8342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7" name="Google Shape;4817;p9"/>
            <p:cNvSpPr/>
            <p:nvPr/>
          </p:nvSpPr>
          <p:spPr>
            <a:xfrm>
              <a:off x="3176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8" name="Google Shape;4818;p9"/>
            <p:cNvSpPr/>
            <p:nvPr/>
          </p:nvSpPr>
          <p:spPr>
            <a:xfrm>
              <a:off x="355750" y="80012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9" name="Google Shape;4819;p9"/>
            <p:cNvSpPr/>
            <p:nvPr/>
          </p:nvSpPr>
          <p:spPr>
            <a:xfrm>
              <a:off x="3971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0" name="Google Shape;4820;p9"/>
            <p:cNvSpPr/>
            <p:nvPr/>
          </p:nvSpPr>
          <p:spPr>
            <a:xfrm>
              <a:off x="435250" y="8001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1" name="Google Shape;4821;p9"/>
            <p:cNvSpPr/>
            <p:nvPr/>
          </p:nvSpPr>
          <p:spPr>
            <a:xfrm>
              <a:off x="475000" y="8001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2" name="Google Shape;4822;p9"/>
            <p:cNvSpPr/>
            <p:nvPr/>
          </p:nvSpPr>
          <p:spPr>
            <a:xfrm>
              <a:off x="516425" y="8001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3" name="Google Shape;4823;p9"/>
            <p:cNvSpPr/>
            <p:nvPr/>
          </p:nvSpPr>
          <p:spPr>
            <a:xfrm>
              <a:off x="554500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4" name="Google Shape;4824;p9"/>
            <p:cNvSpPr/>
            <p:nvPr/>
          </p:nvSpPr>
          <p:spPr>
            <a:xfrm>
              <a:off x="595925" y="8001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5" name="Google Shape;4825;p9"/>
            <p:cNvSpPr/>
            <p:nvPr/>
          </p:nvSpPr>
          <p:spPr>
            <a:xfrm>
              <a:off x="634025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6" name="Google Shape;4826;p9"/>
            <p:cNvSpPr/>
            <p:nvPr/>
          </p:nvSpPr>
          <p:spPr>
            <a:xfrm>
              <a:off x="673775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7" name="Google Shape;4827;p9"/>
            <p:cNvSpPr/>
            <p:nvPr/>
          </p:nvSpPr>
          <p:spPr>
            <a:xfrm>
              <a:off x="71520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8" name="Google Shape;4828;p9"/>
            <p:cNvSpPr/>
            <p:nvPr/>
          </p:nvSpPr>
          <p:spPr>
            <a:xfrm>
              <a:off x="753300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9" name="Google Shape;4829;p9"/>
            <p:cNvSpPr/>
            <p:nvPr/>
          </p:nvSpPr>
          <p:spPr>
            <a:xfrm>
              <a:off x="79470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0" name="Google Shape;4830;p9"/>
            <p:cNvSpPr/>
            <p:nvPr/>
          </p:nvSpPr>
          <p:spPr>
            <a:xfrm>
              <a:off x="832825" y="8001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1" name="Google Shape;4831;p9"/>
            <p:cNvSpPr/>
            <p:nvPr/>
          </p:nvSpPr>
          <p:spPr>
            <a:xfrm>
              <a:off x="872575" y="80012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2" name="Google Shape;4832;p9"/>
            <p:cNvSpPr/>
            <p:nvPr/>
          </p:nvSpPr>
          <p:spPr>
            <a:xfrm>
              <a:off x="91395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3" name="Google Shape;4833;p9"/>
            <p:cNvSpPr/>
            <p:nvPr/>
          </p:nvSpPr>
          <p:spPr>
            <a:xfrm>
              <a:off x="95370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4" name="Google Shape;4834;p9"/>
            <p:cNvSpPr/>
            <p:nvPr/>
          </p:nvSpPr>
          <p:spPr>
            <a:xfrm>
              <a:off x="99345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5" name="Google Shape;4835;p9"/>
            <p:cNvSpPr/>
            <p:nvPr/>
          </p:nvSpPr>
          <p:spPr>
            <a:xfrm>
              <a:off x="10332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6" name="Google Shape;4836;p9"/>
            <p:cNvSpPr/>
            <p:nvPr/>
          </p:nvSpPr>
          <p:spPr>
            <a:xfrm>
              <a:off x="107297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7" name="Google Shape;4837;p9"/>
            <p:cNvSpPr/>
            <p:nvPr/>
          </p:nvSpPr>
          <p:spPr>
            <a:xfrm>
              <a:off x="11127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8" name="Google Shape;4838;p9"/>
            <p:cNvSpPr/>
            <p:nvPr/>
          </p:nvSpPr>
          <p:spPr>
            <a:xfrm>
              <a:off x="1152500" y="8001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9" name="Google Shape;4839;p9"/>
            <p:cNvSpPr/>
            <p:nvPr/>
          </p:nvSpPr>
          <p:spPr>
            <a:xfrm>
              <a:off x="1192275" y="8001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0" name="Google Shape;4840;p9"/>
            <p:cNvSpPr/>
            <p:nvPr/>
          </p:nvSpPr>
          <p:spPr>
            <a:xfrm>
              <a:off x="1232025" y="8001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1" name="Google Shape;4841;p9"/>
            <p:cNvSpPr/>
            <p:nvPr/>
          </p:nvSpPr>
          <p:spPr>
            <a:xfrm>
              <a:off x="355750" y="7660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2" name="Google Shape;4842;p9"/>
            <p:cNvSpPr/>
            <p:nvPr/>
          </p:nvSpPr>
          <p:spPr>
            <a:xfrm>
              <a:off x="39712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3" name="Google Shape;4843;p9"/>
            <p:cNvSpPr/>
            <p:nvPr/>
          </p:nvSpPr>
          <p:spPr>
            <a:xfrm>
              <a:off x="435250" y="7660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4" name="Google Shape;4844;p9"/>
            <p:cNvSpPr/>
            <p:nvPr/>
          </p:nvSpPr>
          <p:spPr>
            <a:xfrm>
              <a:off x="475025" y="7660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5" name="Google Shape;4845;p9"/>
            <p:cNvSpPr/>
            <p:nvPr/>
          </p:nvSpPr>
          <p:spPr>
            <a:xfrm>
              <a:off x="516425" y="7660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6" name="Google Shape;4846;p9"/>
            <p:cNvSpPr/>
            <p:nvPr/>
          </p:nvSpPr>
          <p:spPr>
            <a:xfrm>
              <a:off x="554525" y="7660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7" name="Google Shape;4847;p9"/>
            <p:cNvSpPr/>
            <p:nvPr/>
          </p:nvSpPr>
          <p:spPr>
            <a:xfrm>
              <a:off x="595925" y="7660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8" name="Google Shape;4848;p9"/>
            <p:cNvSpPr/>
            <p:nvPr/>
          </p:nvSpPr>
          <p:spPr>
            <a:xfrm>
              <a:off x="634025" y="7660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9" name="Google Shape;4849;p9"/>
            <p:cNvSpPr/>
            <p:nvPr/>
          </p:nvSpPr>
          <p:spPr>
            <a:xfrm>
              <a:off x="673775" y="7660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0" name="Google Shape;4850;p9"/>
            <p:cNvSpPr/>
            <p:nvPr/>
          </p:nvSpPr>
          <p:spPr>
            <a:xfrm>
              <a:off x="71520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1" name="Google Shape;4851;p9"/>
            <p:cNvSpPr/>
            <p:nvPr/>
          </p:nvSpPr>
          <p:spPr>
            <a:xfrm>
              <a:off x="753300" y="7660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2" name="Google Shape;4852;p9"/>
            <p:cNvSpPr/>
            <p:nvPr/>
          </p:nvSpPr>
          <p:spPr>
            <a:xfrm>
              <a:off x="79470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3" name="Google Shape;4853;p9"/>
            <p:cNvSpPr/>
            <p:nvPr/>
          </p:nvSpPr>
          <p:spPr>
            <a:xfrm>
              <a:off x="832825" y="7660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4" name="Google Shape;4854;p9"/>
            <p:cNvSpPr/>
            <p:nvPr/>
          </p:nvSpPr>
          <p:spPr>
            <a:xfrm>
              <a:off x="872575" y="7660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5" name="Google Shape;4855;p9"/>
            <p:cNvSpPr/>
            <p:nvPr/>
          </p:nvSpPr>
          <p:spPr>
            <a:xfrm>
              <a:off x="91395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6" name="Google Shape;4856;p9"/>
            <p:cNvSpPr/>
            <p:nvPr/>
          </p:nvSpPr>
          <p:spPr>
            <a:xfrm>
              <a:off x="95370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7" name="Google Shape;4857;p9"/>
            <p:cNvSpPr/>
            <p:nvPr/>
          </p:nvSpPr>
          <p:spPr>
            <a:xfrm>
              <a:off x="99345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8" name="Google Shape;4858;p9"/>
            <p:cNvSpPr/>
            <p:nvPr/>
          </p:nvSpPr>
          <p:spPr>
            <a:xfrm>
              <a:off x="103322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9" name="Google Shape;4859;p9"/>
            <p:cNvSpPr/>
            <p:nvPr/>
          </p:nvSpPr>
          <p:spPr>
            <a:xfrm>
              <a:off x="107297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0" name="Google Shape;4860;p9"/>
            <p:cNvSpPr/>
            <p:nvPr/>
          </p:nvSpPr>
          <p:spPr>
            <a:xfrm>
              <a:off x="111272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1" name="Google Shape;4861;p9"/>
            <p:cNvSpPr/>
            <p:nvPr/>
          </p:nvSpPr>
          <p:spPr>
            <a:xfrm>
              <a:off x="1152500" y="7660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2" name="Google Shape;4862;p9"/>
            <p:cNvSpPr/>
            <p:nvPr/>
          </p:nvSpPr>
          <p:spPr>
            <a:xfrm>
              <a:off x="1192275" y="7660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3" name="Google Shape;4863;p9"/>
            <p:cNvSpPr/>
            <p:nvPr/>
          </p:nvSpPr>
          <p:spPr>
            <a:xfrm>
              <a:off x="1232025" y="7660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4" name="Google Shape;4864;p9"/>
            <p:cNvSpPr/>
            <p:nvPr/>
          </p:nvSpPr>
          <p:spPr>
            <a:xfrm>
              <a:off x="355750" y="73195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5" name="Google Shape;4865;p9"/>
            <p:cNvSpPr/>
            <p:nvPr/>
          </p:nvSpPr>
          <p:spPr>
            <a:xfrm>
              <a:off x="39712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6" name="Google Shape;4866;p9"/>
            <p:cNvSpPr/>
            <p:nvPr/>
          </p:nvSpPr>
          <p:spPr>
            <a:xfrm>
              <a:off x="435250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7" name="Google Shape;4867;p9"/>
            <p:cNvSpPr/>
            <p:nvPr/>
          </p:nvSpPr>
          <p:spPr>
            <a:xfrm>
              <a:off x="475025" y="7319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8" name="Google Shape;4868;p9"/>
            <p:cNvSpPr/>
            <p:nvPr/>
          </p:nvSpPr>
          <p:spPr>
            <a:xfrm>
              <a:off x="516425" y="7319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9" name="Google Shape;4869;p9"/>
            <p:cNvSpPr/>
            <p:nvPr/>
          </p:nvSpPr>
          <p:spPr>
            <a:xfrm>
              <a:off x="554525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0" name="Google Shape;4870;p9"/>
            <p:cNvSpPr/>
            <p:nvPr/>
          </p:nvSpPr>
          <p:spPr>
            <a:xfrm>
              <a:off x="595925" y="7319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1" name="Google Shape;4871;p9"/>
            <p:cNvSpPr/>
            <p:nvPr/>
          </p:nvSpPr>
          <p:spPr>
            <a:xfrm>
              <a:off x="634025" y="7319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2" name="Google Shape;4872;p9"/>
            <p:cNvSpPr/>
            <p:nvPr/>
          </p:nvSpPr>
          <p:spPr>
            <a:xfrm>
              <a:off x="673775" y="7319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3" name="Google Shape;4873;p9"/>
            <p:cNvSpPr/>
            <p:nvPr/>
          </p:nvSpPr>
          <p:spPr>
            <a:xfrm>
              <a:off x="71520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4" name="Google Shape;4874;p9"/>
            <p:cNvSpPr/>
            <p:nvPr/>
          </p:nvSpPr>
          <p:spPr>
            <a:xfrm>
              <a:off x="753300" y="7319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5" name="Google Shape;4875;p9"/>
            <p:cNvSpPr/>
            <p:nvPr/>
          </p:nvSpPr>
          <p:spPr>
            <a:xfrm>
              <a:off x="79470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6" name="Google Shape;4876;p9"/>
            <p:cNvSpPr/>
            <p:nvPr/>
          </p:nvSpPr>
          <p:spPr>
            <a:xfrm>
              <a:off x="832825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7" name="Google Shape;4877;p9"/>
            <p:cNvSpPr/>
            <p:nvPr/>
          </p:nvSpPr>
          <p:spPr>
            <a:xfrm>
              <a:off x="872575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8" name="Google Shape;4878;p9"/>
            <p:cNvSpPr/>
            <p:nvPr/>
          </p:nvSpPr>
          <p:spPr>
            <a:xfrm>
              <a:off x="91395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9" name="Google Shape;4879;p9"/>
            <p:cNvSpPr/>
            <p:nvPr/>
          </p:nvSpPr>
          <p:spPr>
            <a:xfrm>
              <a:off x="95370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0" name="Google Shape;4880;p9"/>
            <p:cNvSpPr/>
            <p:nvPr/>
          </p:nvSpPr>
          <p:spPr>
            <a:xfrm>
              <a:off x="99345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1" name="Google Shape;4881;p9"/>
            <p:cNvSpPr/>
            <p:nvPr/>
          </p:nvSpPr>
          <p:spPr>
            <a:xfrm>
              <a:off x="103322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2" name="Google Shape;4882;p9"/>
            <p:cNvSpPr/>
            <p:nvPr/>
          </p:nvSpPr>
          <p:spPr>
            <a:xfrm>
              <a:off x="107297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3" name="Google Shape;4883;p9"/>
            <p:cNvSpPr/>
            <p:nvPr/>
          </p:nvSpPr>
          <p:spPr>
            <a:xfrm>
              <a:off x="111272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4" name="Google Shape;4884;p9"/>
            <p:cNvSpPr/>
            <p:nvPr/>
          </p:nvSpPr>
          <p:spPr>
            <a:xfrm>
              <a:off x="1152500" y="7319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5" name="Google Shape;4885;p9"/>
            <p:cNvSpPr/>
            <p:nvPr/>
          </p:nvSpPr>
          <p:spPr>
            <a:xfrm>
              <a:off x="1192275" y="7319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6" name="Google Shape;4886;p9"/>
            <p:cNvSpPr/>
            <p:nvPr/>
          </p:nvSpPr>
          <p:spPr>
            <a:xfrm>
              <a:off x="1232025" y="7319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7" name="Google Shape;4887;p9"/>
            <p:cNvSpPr/>
            <p:nvPr/>
          </p:nvSpPr>
          <p:spPr>
            <a:xfrm>
              <a:off x="39712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8" name="Google Shape;4888;p9"/>
            <p:cNvSpPr/>
            <p:nvPr/>
          </p:nvSpPr>
          <p:spPr>
            <a:xfrm>
              <a:off x="435250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9" name="Google Shape;4889;p9"/>
            <p:cNvSpPr/>
            <p:nvPr/>
          </p:nvSpPr>
          <p:spPr>
            <a:xfrm>
              <a:off x="475000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0" name="Google Shape;4890;p9"/>
            <p:cNvSpPr/>
            <p:nvPr/>
          </p:nvSpPr>
          <p:spPr>
            <a:xfrm>
              <a:off x="516425" y="6978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1" name="Google Shape;4891;p9"/>
            <p:cNvSpPr/>
            <p:nvPr/>
          </p:nvSpPr>
          <p:spPr>
            <a:xfrm>
              <a:off x="554500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2" name="Google Shape;4892;p9"/>
            <p:cNvSpPr/>
            <p:nvPr/>
          </p:nvSpPr>
          <p:spPr>
            <a:xfrm>
              <a:off x="595925" y="6978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3" name="Google Shape;4893;p9"/>
            <p:cNvSpPr/>
            <p:nvPr/>
          </p:nvSpPr>
          <p:spPr>
            <a:xfrm>
              <a:off x="634025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4" name="Google Shape;4894;p9"/>
            <p:cNvSpPr/>
            <p:nvPr/>
          </p:nvSpPr>
          <p:spPr>
            <a:xfrm>
              <a:off x="673775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5" name="Google Shape;4895;p9"/>
            <p:cNvSpPr/>
            <p:nvPr/>
          </p:nvSpPr>
          <p:spPr>
            <a:xfrm>
              <a:off x="71520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6" name="Google Shape;4896;p9"/>
            <p:cNvSpPr/>
            <p:nvPr/>
          </p:nvSpPr>
          <p:spPr>
            <a:xfrm>
              <a:off x="753300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7" name="Google Shape;4897;p9"/>
            <p:cNvSpPr/>
            <p:nvPr/>
          </p:nvSpPr>
          <p:spPr>
            <a:xfrm>
              <a:off x="79470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8" name="Google Shape;4898;p9"/>
            <p:cNvSpPr/>
            <p:nvPr/>
          </p:nvSpPr>
          <p:spPr>
            <a:xfrm>
              <a:off x="832825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9" name="Google Shape;4899;p9"/>
            <p:cNvSpPr/>
            <p:nvPr/>
          </p:nvSpPr>
          <p:spPr>
            <a:xfrm>
              <a:off x="872575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0" name="Google Shape;4900;p9"/>
            <p:cNvSpPr/>
            <p:nvPr/>
          </p:nvSpPr>
          <p:spPr>
            <a:xfrm>
              <a:off x="91395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1" name="Google Shape;4901;p9"/>
            <p:cNvSpPr/>
            <p:nvPr/>
          </p:nvSpPr>
          <p:spPr>
            <a:xfrm>
              <a:off x="95370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2" name="Google Shape;4902;p9"/>
            <p:cNvSpPr/>
            <p:nvPr/>
          </p:nvSpPr>
          <p:spPr>
            <a:xfrm>
              <a:off x="99345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3" name="Google Shape;4903;p9"/>
            <p:cNvSpPr/>
            <p:nvPr/>
          </p:nvSpPr>
          <p:spPr>
            <a:xfrm>
              <a:off x="103322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4" name="Google Shape;4904;p9"/>
            <p:cNvSpPr/>
            <p:nvPr/>
          </p:nvSpPr>
          <p:spPr>
            <a:xfrm>
              <a:off x="107297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5" name="Google Shape;4905;p9"/>
            <p:cNvSpPr/>
            <p:nvPr/>
          </p:nvSpPr>
          <p:spPr>
            <a:xfrm>
              <a:off x="111272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6" name="Google Shape;4906;p9"/>
            <p:cNvSpPr/>
            <p:nvPr/>
          </p:nvSpPr>
          <p:spPr>
            <a:xfrm>
              <a:off x="1152500" y="6978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7" name="Google Shape;4907;p9"/>
            <p:cNvSpPr/>
            <p:nvPr/>
          </p:nvSpPr>
          <p:spPr>
            <a:xfrm>
              <a:off x="1192275" y="6978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8" name="Google Shape;4908;p9"/>
            <p:cNvSpPr/>
            <p:nvPr/>
          </p:nvSpPr>
          <p:spPr>
            <a:xfrm>
              <a:off x="43525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9" name="Google Shape;4909;p9"/>
            <p:cNvSpPr/>
            <p:nvPr/>
          </p:nvSpPr>
          <p:spPr>
            <a:xfrm>
              <a:off x="475025" y="6637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0" name="Google Shape;4910;p9"/>
            <p:cNvSpPr/>
            <p:nvPr/>
          </p:nvSpPr>
          <p:spPr>
            <a:xfrm>
              <a:off x="514750" y="66375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1" name="Google Shape;4911;p9"/>
            <p:cNvSpPr/>
            <p:nvPr/>
          </p:nvSpPr>
          <p:spPr>
            <a:xfrm>
              <a:off x="5545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2" name="Google Shape;4912;p9"/>
            <p:cNvSpPr/>
            <p:nvPr/>
          </p:nvSpPr>
          <p:spPr>
            <a:xfrm>
              <a:off x="594250" y="6637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3" name="Google Shape;4913;p9"/>
            <p:cNvSpPr/>
            <p:nvPr/>
          </p:nvSpPr>
          <p:spPr>
            <a:xfrm>
              <a:off x="634025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4" name="Google Shape;4914;p9"/>
            <p:cNvSpPr/>
            <p:nvPr/>
          </p:nvSpPr>
          <p:spPr>
            <a:xfrm>
              <a:off x="673775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5" name="Google Shape;4915;p9"/>
            <p:cNvSpPr/>
            <p:nvPr/>
          </p:nvSpPr>
          <p:spPr>
            <a:xfrm>
              <a:off x="713525" y="6637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6" name="Google Shape;4916;p9"/>
            <p:cNvSpPr/>
            <p:nvPr/>
          </p:nvSpPr>
          <p:spPr>
            <a:xfrm>
              <a:off x="753300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7" name="Google Shape;4917;p9"/>
            <p:cNvSpPr/>
            <p:nvPr/>
          </p:nvSpPr>
          <p:spPr>
            <a:xfrm>
              <a:off x="79307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8" name="Google Shape;4918;p9"/>
            <p:cNvSpPr/>
            <p:nvPr/>
          </p:nvSpPr>
          <p:spPr>
            <a:xfrm>
              <a:off x="8328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9" name="Google Shape;4919;p9"/>
            <p:cNvSpPr/>
            <p:nvPr/>
          </p:nvSpPr>
          <p:spPr>
            <a:xfrm>
              <a:off x="872575" y="66375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0" name="Google Shape;4920;p9"/>
            <p:cNvSpPr/>
            <p:nvPr/>
          </p:nvSpPr>
          <p:spPr>
            <a:xfrm>
              <a:off x="9123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1" name="Google Shape;4921;p9"/>
            <p:cNvSpPr/>
            <p:nvPr/>
          </p:nvSpPr>
          <p:spPr>
            <a:xfrm>
              <a:off x="952100" y="6637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2" name="Google Shape;4922;p9"/>
            <p:cNvSpPr/>
            <p:nvPr/>
          </p:nvSpPr>
          <p:spPr>
            <a:xfrm>
              <a:off x="9918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3" name="Google Shape;4923;p9"/>
            <p:cNvSpPr/>
            <p:nvPr/>
          </p:nvSpPr>
          <p:spPr>
            <a:xfrm>
              <a:off x="1031600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4" name="Google Shape;4924;p9"/>
            <p:cNvSpPr/>
            <p:nvPr/>
          </p:nvSpPr>
          <p:spPr>
            <a:xfrm>
              <a:off x="107135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5" name="Google Shape;4925;p9"/>
            <p:cNvSpPr/>
            <p:nvPr/>
          </p:nvSpPr>
          <p:spPr>
            <a:xfrm>
              <a:off x="111110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6" name="Google Shape;4926;p9"/>
            <p:cNvSpPr/>
            <p:nvPr/>
          </p:nvSpPr>
          <p:spPr>
            <a:xfrm>
              <a:off x="115085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7" name="Google Shape;4927;p9"/>
            <p:cNvSpPr/>
            <p:nvPr/>
          </p:nvSpPr>
          <p:spPr>
            <a:xfrm>
              <a:off x="475000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8" name="Google Shape;4928;p9"/>
            <p:cNvSpPr/>
            <p:nvPr/>
          </p:nvSpPr>
          <p:spPr>
            <a:xfrm>
              <a:off x="514750" y="629625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9" name="Google Shape;4929;p9"/>
            <p:cNvSpPr/>
            <p:nvPr/>
          </p:nvSpPr>
          <p:spPr>
            <a:xfrm>
              <a:off x="554500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0" name="Google Shape;4930;p9"/>
            <p:cNvSpPr/>
            <p:nvPr/>
          </p:nvSpPr>
          <p:spPr>
            <a:xfrm>
              <a:off x="594250" y="6296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1" name="Google Shape;4931;p9"/>
            <p:cNvSpPr/>
            <p:nvPr/>
          </p:nvSpPr>
          <p:spPr>
            <a:xfrm>
              <a:off x="634025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2" name="Google Shape;4932;p9"/>
            <p:cNvSpPr/>
            <p:nvPr/>
          </p:nvSpPr>
          <p:spPr>
            <a:xfrm>
              <a:off x="673775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3" name="Google Shape;4933;p9"/>
            <p:cNvSpPr/>
            <p:nvPr/>
          </p:nvSpPr>
          <p:spPr>
            <a:xfrm>
              <a:off x="713525" y="6296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4" name="Google Shape;4934;p9"/>
            <p:cNvSpPr/>
            <p:nvPr/>
          </p:nvSpPr>
          <p:spPr>
            <a:xfrm>
              <a:off x="753300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5" name="Google Shape;4935;p9"/>
            <p:cNvSpPr/>
            <p:nvPr/>
          </p:nvSpPr>
          <p:spPr>
            <a:xfrm>
              <a:off x="79307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6" name="Google Shape;4936;p9"/>
            <p:cNvSpPr/>
            <p:nvPr/>
          </p:nvSpPr>
          <p:spPr>
            <a:xfrm>
              <a:off x="83282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7" name="Google Shape;4937;p9"/>
            <p:cNvSpPr/>
            <p:nvPr/>
          </p:nvSpPr>
          <p:spPr>
            <a:xfrm>
              <a:off x="87257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8" name="Google Shape;4938;p9"/>
            <p:cNvSpPr/>
            <p:nvPr/>
          </p:nvSpPr>
          <p:spPr>
            <a:xfrm>
              <a:off x="91232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9" name="Google Shape;4939;p9"/>
            <p:cNvSpPr/>
            <p:nvPr/>
          </p:nvSpPr>
          <p:spPr>
            <a:xfrm>
              <a:off x="95207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0" name="Google Shape;4940;p9"/>
            <p:cNvSpPr/>
            <p:nvPr/>
          </p:nvSpPr>
          <p:spPr>
            <a:xfrm>
              <a:off x="99182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1" name="Google Shape;4941;p9"/>
            <p:cNvSpPr/>
            <p:nvPr/>
          </p:nvSpPr>
          <p:spPr>
            <a:xfrm>
              <a:off x="1031575" y="6296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2" name="Google Shape;4942;p9"/>
            <p:cNvSpPr/>
            <p:nvPr/>
          </p:nvSpPr>
          <p:spPr>
            <a:xfrm>
              <a:off x="1071350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3" name="Google Shape;4943;p9"/>
            <p:cNvSpPr/>
            <p:nvPr/>
          </p:nvSpPr>
          <p:spPr>
            <a:xfrm>
              <a:off x="1111100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4" name="Google Shape;4944;p9"/>
            <p:cNvSpPr/>
            <p:nvPr/>
          </p:nvSpPr>
          <p:spPr>
            <a:xfrm>
              <a:off x="514750" y="595525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5" name="Google Shape;4945;p9"/>
            <p:cNvSpPr/>
            <p:nvPr/>
          </p:nvSpPr>
          <p:spPr>
            <a:xfrm>
              <a:off x="5545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6" name="Google Shape;4946;p9"/>
            <p:cNvSpPr/>
            <p:nvPr/>
          </p:nvSpPr>
          <p:spPr>
            <a:xfrm>
              <a:off x="594250" y="5955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7" name="Google Shape;4947;p9"/>
            <p:cNvSpPr/>
            <p:nvPr/>
          </p:nvSpPr>
          <p:spPr>
            <a:xfrm>
              <a:off x="634025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8" name="Google Shape;4948;p9"/>
            <p:cNvSpPr/>
            <p:nvPr/>
          </p:nvSpPr>
          <p:spPr>
            <a:xfrm>
              <a:off x="673775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9" name="Google Shape;4949;p9"/>
            <p:cNvSpPr/>
            <p:nvPr/>
          </p:nvSpPr>
          <p:spPr>
            <a:xfrm>
              <a:off x="713525" y="5955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0" name="Google Shape;4950;p9"/>
            <p:cNvSpPr/>
            <p:nvPr/>
          </p:nvSpPr>
          <p:spPr>
            <a:xfrm>
              <a:off x="753300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1" name="Google Shape;4951;p9"/>
            <p:cNvSpPr/>
            <p:nvPr/>
          </p:nvSpPr>
          <p:spPr>
            <a:xfrm>
              <a:off x="79307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2" name="Google Shape;4952;p9"/>
            <p:cNvSpPr/>
            <p:nvPr/>
          </p:nvSpPr>
          <p:spPr>
            <a:xfrm>
              <a:off x="8328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3" name="Google Shape;4953;p9"/>
            <p:cNvSpPr/>
            <p:nvPr/>
          </p:nvSpPr>
          <p:spPr>
            <a:xfrm>
              <a:off x="87257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4" name="Google Shape;4954;p9"/>
            <p:cNvSpPr/>
            <p:nvPr/>
          </p:nvSpPr>
          <p:spPr>
            <a:xfrm>
              <a:off x="9123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5" name="Google Shape;4955;p9"/>
            <p:cNvSpPr/>
            <p:nvPr/>
          </p:nvSpPr>
          <p:spPr>
            <a:xfrm>
              <a:off x="952100" y="595525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6" name="Google Shape;4956;p9"/>
            <p:cNvSpPr/>
            <p:nvPr/>
          </p:nvSpPr>
          <p:spPr>
            <a:xfrm>
              <a:off x="9918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7" name="Google Shape;4957;p9"/>
            <p:cNvSpPr/>
            <p:nvPr/>
          </p:nvSpPr>
          <p:spPr>
            <a:xfrm>
              <a:off x="1031600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8" name="Google Shape;4958;p9"/>
            <p:cNvSpPr/>
            <p:nvPr/>
          </p:nvSpPr>
          <p:spPr>
            <a:xfrm>
              <a:off x="1071350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9" name="Google Shape;4959;p9"/>
            <p:cNvSpPr/>
            <p:nvPr/>
          </p:nvSpPr>
          <p:spPr>
            <a:xfrm>
              <a:off x="594250" y="561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0" name="Google Shape;4960;p9"/>
            <p:cNvSpPr/>
            <p:nvPr/>
          </p:nvSpPr>
          <p:spPr>
            <a:xfrm>
              <a:off x="634025" y="561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1" name="Google Shape;4961;p9"/>
            <p:cNvSpPr/>
            <p:nvPr/>
          </p:nvSpPr>
          <p:spPr>
            <a:xfrm>
              <a:off x="673775" y="561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2" name="Google Shape;4962;p9"/>
            <p:cNvSpPr/>
            <p:nvPr/>
          </p:nvSpPr>
          <p:spPr>
            <a:xfrm>
              <a:off x="713525" y="561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3" name="Google Shape;4963;p9"/>
            <p:cNvSpPr/>
            <p:nvPr/>
          </p:nvSpPr>
          <p:spPr>
            <a:xfrm>
              <a:off x="753300" y="561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4" name="Google Shape;4964;p9"/>
            <p:cNvSpPr/>
            <p:nvPr/>
          </p:nvSpPr>
          <p:spPr>
            <a:xfrm>
              <a:off x="79307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5" name="Google Shape;4965;p9"/>
            <p:cNvSpPr/>
            <p:nvPr/>
          </p:nvSpPr>
          <p:spPr>
            <a:xfrm>
              <a:off x="83282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6" name="Google Shape;4966;p9"/>
            <p:cNvSpPr/>
            <p:nvPr/>
          </p:nvSpPr>
          <p:spPr>
            <a:xfrm>
              <a:off x="87257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7" name="Google Shape;4967;p9"/>
            <p:cNvSpPr/>
            <p:nvPr/>
          </p:nvSpPr>
          <p:spPr>
            <a:xfrm>
              <a:off x="91232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8" name="Google Shape;4968;p9"/>
            <p:cNvSpPr/>
            <p:nvPr/>
          </p:nvSpPr>
          <p:spPr>
            <a:xfrm>
              <a:off x="95207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9" name="Google Shape;4969;p9"/>
            <p:cNvSpPr/>
            <p:nvPr/>
          </p:nvSpPr>
          <p:spPr>
            <a:xfrm>
              <a:off x="99182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0" name="Google Shape;4970;p9"/>
            <p:cNvSpPr/>
            <p:nvPr/>
          </p:nvSpPr>
          <p:spPr>
            <a:xfrm>
              <a:off x="673775" y="5273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1" name="Google Shape;4971;p9"/>
            <p:cNvSpPr/>
            <p:nvPr/>
          </p:nvSpPr>
          <p:spPr>
            <a:xfrm>
              <a:off x="713525" y="527300"/>
              <a:ext cx="11400" cy="9750"/>
            </a:xfrm>
            <a:custGeom>
              <a:rect b="b" l="l" r="r" t="t"/>
              <a:pathLst>
                <a:path extrusionOk="0" h="390" w="456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2" name="Google Shape;4972;p9"/>
            <p:cNvSpPr/>
            <p:nvPr/>
          </p:nvSpPr>
          <p:spPr>
            <a:xfrm>
              <a:off x="753300" y="5273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3" name="Google Shape;4973;p9"/>
            <p:cNvSpPr/>
            <p:nvPr/>
          </p:nvSpPr>
          <p:spPr>
            <a:xfrm>
              <a:off x="79307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4" name="Google Shape;4974;p9"/>
            <p:cNvSpPr/>
            <p:nvPr/>
          </p:nvSpPr>
          <p:spPr>
            <a:xfrm>
              <a:off x="83282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5" name="Google Shape;4975;p9"/>
            <p:cNvSpPr/>
            <p:nvPr/>
          </p:nvSpPr>
          <p:spPr>
            <a:xfrm>
              <a:off x="87257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6" name="Google Shape;4976;p9"/>
            <p:cNvSpPr/>
            <p:nvPr/>
          </p:nvSpPr>
          <p:spPr>
            <a:xfrm>
              <a:off x="91232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7" name="Google Shape;4977;p9"/>
            <p:cNvSpPr/>
            <p:nvPr/>
          </p:nvSpPr>
          <p:spPr>
            <a:xfrm>
              <a:off x="594250" y="15845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8" name="Google Shape;4978;p9"/>
            <p:cNvSpPr/>
            <p:nvPr/>
          </p:nvSpPr>
          <p:spPr>
            <a:xfrm>
              <a:off x="634025" y="15845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9" name="Google Shape;4979;p9"/>
            <p:cNvSpPr/>
            <p:nvPr/>
          </p:nvSpPr>
          <p:spPr>
            <a:xfrm>
              <a:off x="673775" y="15845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0" name="Google Shape;4980;p9"/>
            <p:cNvSpPr/>
            <p:nvPr/>
          </p:nvSpPr>
          <p:spPr>
            <a:xfrm>
              <a:off x="713525" y="15845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1" name="Google Shape;4981;p9"/>
            <p:cNvSpPr/>
            <p:nvPr/>
          </p:nvSpPr>
          <p:spPr>
            <a:xfrm>
              <a:off x="753300" y="15845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2" name="Google Shape;4982;p9"/>
            <p:cNvSpPr/>
            <p:nvPr/>
          </p:nvSpPr>
          <p:spPr>
            <a:xfrm>
              <a:off x="79307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3" name="Google Shape;4983;p9"/>
            <p:cNvSpPr/>
            <p:nvPr/>
          </p:nvSpPr>
          <p:spPr>
            <a:xfrm>
              <a:off x="83282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4" name="Google Shape;4984;p9"/>
            <p:cNvSpPr/>
            <p:nvPr/>
          </p:nvSpPr>
          <p:spPr>
            <a:xfrm>
              <a:off x="87257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5" name="Google Shape;4985;p9"/>
            <p:cNvSpPr/>
            <p:nvPr/>
          </p:nvSpPr>
          <p:spPr>
            <a:xfrm>
              <a:off x="91232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6" name="Google Shape;4986;p9"/>
            <p:cNvSpPr/>
            <p:nvPr/>
          </p:nvSpPr>
          <p:spPr>
            <a:xfrm>
              <a:off x="95207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7" name="Google Shape;4987;p9"/>
            <p:cNvSpPr/>
            <p:nvPr/>
          </p:nvSpPr>
          <p:spPr>
            <a:xfrm>
              <a:off x="99182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8" name="Google Shape;4988;p9"/>
            <p:cNvSpPr/>
            <p:nvPr/>
          </p:nvSpPr>
          <p:spPr>
            <a:xfrm>
              <a:off x="514750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9" name="Google Shape;4989;p9"/>
            <p:cNvSpPr/>
            <p:nvPr/>
          </p:nvSpPr>
          <p:spPr>
            <a:xfrm>
              <a:off x="554500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0" name="Google Shape;4990;p9"/>
            <p:cNvSpPr/>
            <p:nvPr/>
          </p:nvSpPr>
          <p:spPr>
            <a:xfrm>
              <a:off x="594250" y="1550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1" name="Google Shape;4991;p9"/>
            <p:cNvSpPr/>
            <p:nvPr/>
          </p:nvSpPr>
          <p:spPr>
            <a:xfrm>
              <a:off x="634025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2" name="Google Shape;4992;p9"/>
            <p:cNvSpPr/>
            <p:nvPr/>
          </p:nvSpPr>
          <p:spPr>
            <a:xfrm>
              <a:off x="673775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3" name="Google Shape;4993;p9"/>
            <p:cNvSpPr/>
            <p:nvPr/>
          </p:nvSpPr>
          <p:spPr>
            <a:xfrm>
              <a:off x="673775" y="16186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4" name="Google Shape;4994;p9"/>
            <p:cNvSpPr/>
            <p:nvPr/>
          </p:nvSpPr>
          <p:spPr>
            <a:xfrm>
              <a:off x="713525" y="16186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5" name="Google Shape;4995;p9"/>
            <p:cNvSpPr/>
            <p:nvPr/>
          </p:nvSpPr>
          <p:spPr>
            <a:xfrm>
              <a:off x="753300" y="16186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6" name="Google Shape;4996;p9"/>
            <p:cNvSpPr/>
            <p:nvPr/>
          </p:nvSpPr>
          <p:spPr>
            <a:xfrm>
              <a:off x="79307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7" name="Google Shape;4997;p9"/>
            <p:cNvSpPr/>
            <p:nvPr/>
          </p:nvSpPr>
          <p:spPr>
            <a:xfrm>
              <a:off x="83282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8" name="Google Shape;4998;p9"/>
            <p:cNvSpPr/>
            <p:nvPr/>
          </p:nvSpPr>
          <p:spPr>
            <a:xfrm>
              <a:off x="87257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9" name="Google Shape;4999;p9"/>
            <p:cNvSpPr/>
            <p:nvPr/>
          </p:nvSpPr>
          <p:spPr>
            <a:xfrm>
              <a:off x="91232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0" name="Google Shape;5000;p9"/>
            <p:cNvSpPr/>
            <p:nvPr/>
          </p:nvSpPr>
          <p:spPr>
            <a:xfrm>
              <a:off x="713525" y="1550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1" name="Google Shape;5001;p9"/>
            <p:cNvSpPr/>
            <p:nvPr/>
          </p:nvSpPr>
          <p:spPr>
            <a:xfrm>
              <a:off x="753300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2" name="Google Shape;5002;p9"/>
            <p:cNvSpPr/>
            <p:nvPr/>
          </p:nvSpPr>
          <p:spPr>
            <a:xfrm>
              <a:off x="79307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3" name="Google Shape;5003;p9"/>
            <p:cNvSpPr/>
            <p:nvPr/>
          </p:nvSpPr>
          <p:spPr>
            <a:xfrm>
              <a:off x="83282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4" name="Google Shape;5004;p9"/>
            <p:cNvSpPr/>
            <p:nvPr/>
          </p:nvSpPr>
          <p:spPr>
            <a:xfrm>
              <a:off x="87257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5" name="Google Shape;5005;p9"/>
            <p:cNvSpPr/>
            <p:nvPr/>
          </p:nvSpPr>
          <p:spPr>
            <a:xfrm>
              <a:off x="91232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6" name="Google Shape;5006;p9"/>
            <p:cNvSpPr/>
            <p:nvPr/>
          </p:nvSpPr>
          <p:spPr>
            <a:xfrm>
              <a:off x="95207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7" name="Google Shape;5007;p9"/>
            <p:cNvSpPr/>
            <p:nvPr/>
          </p:nvSpPr>
          <p:spPr>
            <a:xfrm>
              <a:off x="99182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8" name="Google Shape;5008;p9"/>
            <p:cNvSpPr/>
            <p:nvPr/>
          </p:nvSpPr>
          <p:spPr>
            <a:xfrm>
              <a:off x="1031575" y="1550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9" name="Google Shape;5009;p9"/>
            <p:cNvSpPr/>
            <p:nvPr/>
          </p:nvSpPr>
          <p:spPr>
            <a:xfrm>
              <a:off x="1071350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0" name="Google Shape;5010;p9"/>
            <p:cNvSpPr/>
            <p:nvPr/>
          </p:nvSpPr>
          <p:spPr>
            <a:xfrm>
              <a:off x="127177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1" name="Google Shape;5011;p9"/>
            <p:cNvSpPr/>
            <p:nvPr/>
          </p:nvSpPr>
          <p:spPr>
            <a:xfrm>
              <a:off x="127177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2" name="Google Shape;5012;p9"/>
            <p:cNvSpPr/>
            <p:nvPr/>
          </p:nvSpPr>
          <p:spPr>
            <a:xfrm>
              <a:off x="127177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3" name="Google Shape;5013;p9"/>
            <p:cNvSpPr/>
            <p:nvPr/>
          </p:nvSpPr>
          <p:spPr>
            <a:xfrm>
              <a:off x="1311525" y="12775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4" name="Google Shape;5014;p9"/>
            <p:cNvSpPr/>
            <p:nvPr/>
          </p:nvSpPr>
          <p:spPr>
            <a:xfrm>
              <a:off x="127177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5" name="Google Shape;5015;p9"/>
            <p:cNvSpPr/>
            <p:nvPr/>
          </p:nvSpPr>
          <p:spPr>
            <a:xfrm>
              <a:off x="1311525" y="12434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6" name="Google Shape;5016;p9"/>
            <p:cNvSpPr/>
            <p:nvPr/>
          </p:nvSpPr>
          <p:spPr>
            <a:xfrm>
              <a:off x="127177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7" name="Google Shape;5017;p9"/>
            <p:cNvSpPr/>
            <p:nvPr/>
          </p:nvSpPr>
          <p:spPr>
            <a:xfrm>
              <a:off x="1311525" y="1209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8" name="Google Shape;5018;p9"/>
            <p:cNvSpPr/>
            <p:nvPr/>
          </p:nvSpPr>
          <p:spPr>
            <a:xfrm>
              <a:off x="127177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9" name="Google Shape;5019;p9"/>
            <p:cNvSpPr/>
            <p:nvPr/>
          </p:nvSpPr>
          <p:spPr>
            <a:xfrm>
              <a:off x="1311525" y="11753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0" name="Google Shape;5020;p9"/>
            <p:cNvSpPr/>
            <p:nvPr/>
          </p:nvSpPr>
          <p:spPr>
            <a:xfrm>
              <a:off x="135127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1" name="Google Shape;5021;p9"/>
            <p:cNvSpPr/>
            <p:nvPr/>
          </p:nvSpPr>
          <p:spPr>
            <a:xfrm>
              <a:off x="127177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2" name="Google Shape;5022;p9"/>
            <p:cNvSpPr/>
            <p:nvPr/>
          </p:nvSpPr>
          <p:spPr>
            <a:xfrm>
              <a:off x="1311525" y="11412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3" name="Google Shape;5023;p9"/>
            <p:cNvSpPr/>
            <p:nvPr/>
          </p:nvSpPr>
          <p:spPr>
            <a:xfrm>
              <a:off x="135127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4" name="Google Shape;5024;p9"/>
            <p:cNvSpPr/>
            <p:nvPr/>
          </p:nvSpPr>
          <p:spPr>
            <a:xfrm>
              <a:off x="127177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5" name="Google Shape;5025;p9"/>
            <p:cNvSpPr/>
            <p:nvPr/>
          </p:nvSpPr>
          <p:spPr>
            <a:xfrm>
              <a:off x="1311525" y="11070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6" name="Google Shape;5026;p9"/>
            <p:cNvSpPr/>
            <p:nvPr/>
          </p:nvSpPr>
          <p:spPr>
            <a:xfrm>
              <a:off x="135127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7" name="Google Shape;5027;p9"/>
            <p:cNvSpPr/>
            <p:nvPr/>
          </p:nvSpPr>
          <p:spPr>
            <a:xfrm>
              <a:off x="127177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8" name="Google Shape;5028;p9"/>
            <p:cNvSpPr/>
            <p:nvPr/>
          </p:nvSpPr>
          <p:spPr>
            <a:xfrm>
              <a:off x="1311525" y="10729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9" name="Google Shape;5029;p9"/>
            <p:cNvSpPr/>
            <p:nvPr/>
          </p:nvSpPr>
          <p:spPr>
            <a:xfrm>
              <a:off x="135127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0" name="Google Shape;5030;p9"/>
            <p:cNvSpPr/>
            <p:nvPr/>
          </p:nvSpPr>
          <p:spPr>
            <a:xfrm>
              <a:off x="127177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1" name="Google Shape;5031;p9"/>
            <p:cNvSpPr/>
            <p:nvPr/>
          </p:nvSpPr>
          <p:spPr>
            <a:xfrm>
              <a:off x="1311525" y="10388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2" name="Google Shape;5032;p9"/>
            <p:cNvSpPr/>
            <p:nvPr/>
          </p:nvSpPr>
          <p:spPr>
            <a:xfrm>
              <a:off x="135127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3" name="Google Shape;5033;p9"/>
            <p:cNvSpPr/>
            <p:nvPr/>
          </p:nvSpPr>
          <p:spPr>
            <a:xfrm>
              <a:off x="127177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4" name="Google Shape;5034;p9"/>
            <p:cNvSpPr/>
            <p:nvPr/>
          </p:nvSpPr>
          <p:spPr>
            <a:xfrm>
              <a:off x="1311525" y="10047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5" name="Google Shape;5035;p9"/>
            <p:cNvSpPr/>
            <p:nvPr/>
          </p:nvSpPr>
          <p:spPr>
            <a:xfrm>
              <a:off x="135127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6" name="Google Shape;5036;p9"/>
            <p:cNvSpPr/>
            <p:nvPr/>
          </p:nvSpPr>
          <p:spPr>
            <a:xfrm>
              <a:off x="127177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7" name="Google Shape;5037;p9"/>
            <p:cNvSpPr/>
            <p:nvPr/>
          </p:nvSpPr>
          <p:spPr>
            <a:xfrm>
              <a:off x="1311525" y="9706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8" name="Google Shape;5038;p9"/>
            <p:cNvSpPr/>
            <p:nvPr/>
          </p:nvSpPr>
          <p:spPr>
            <a:xfrm>
              <a:off x="127177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9" name="Google Shape;5039;p9"/>
            <p:cNvSpPr/>
            <p:nvPr/>
          </p:nvSpPr>
          <p:spPr>
            <a:xfrm>
              <a:off x="1311525" y="9365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0" name="Google Shape;5040;p9"/>
            <p:cNvSpPr/>
            <p:nvPr/>
          </p:nvSpPr>
          <p:spPr>
            <a:xfrm>
              <a:off x="127177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1" name="Google Shape;5041;p9"/>
            <p:cNvSpPr/>
            <p:nvPr/>
          </p:nvSpPr>
          <p:spPr>
            <a:xfrm>
              <a:off x="1311525" y="9024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2" name="Google Shape;5042;p9"/>
            <p:cNvSpPr/>
            <p:nvPr/>
          </p:nvSpPr>
          <p:spPr>
            <a:xfrm>
              <a:off x="127177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3" name="Google Shape;5043;p9"/>
            <p:cNvSpPr/>
            <p:nvPr/>
          </p:nvSpPr>
          <p:spPr>
            <a:xfrm>
              <a:off x="1311525" y="8683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4" name="Google Shape;5044;p9"/>
            <p:cNvSpPr/>
            <p:nvPr/>
          </p:nvSpPr>
          <p:spPr>
            <a:xfrm>
              <a:off x="127177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5" name="Google Shape;5045;p9"/>
            <p:cNvSpPr/>
            <p:nvPr/>
          </p:nvSpPr>
          <p:spPr>
            <a:xfrm>
              <a:off x="127177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46" name="Google Shape;5046;p9"/>
          <p:cNvSpPr/>
          <p:nvPr/>
        </p:nvSpPr>
        <p:spPr>
          <a:xfrm>
            <a:off x="8366832" y="4942645"/>
            <a:ext cx="107096" cy="103087"/>
          </a:xfrm>
          <a:custGeom>
            <a:rect b="b" l="l" r="r" t="t"/>
            <a:pathLst>
              <a:path extrusionOk="0" h="2237" w="2324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47" name="Shape 5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" name="Google Shape;5048;p10"/>
          <p:cNvSpPr txBox="1"/>
          <p:nvPr>
            <p:ph idx="1" type="body"/>
          </p:nvPr>
        </p:nvSpPr>
        <p:spPr>
          <a:xfrm>
            <a:off x="6294250" y="1867275"/>
            <a:ext cx="2108400" cy="22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5049" name="Google Shape;5049;p10"/>
          <p:cNvSpPr txBox="1"/>
          <p:nvPr>
            <p:ph type="title"/>
          </p:nvPr>
        </p:nvSpPr>
        <p:spPr>
          <a:xfrm>
            <a:off x="1698600" y="438450"/>
            <a:ext cx="574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51350" y="445025"/>
            <a:ext cx="5746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51350" y="1752375"/>
            <a:ext cx="5746800" cy="26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○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■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○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■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○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 Light"/>
              <a:buChar char="■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comments" Target="../comments/comment2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08" name="Shape 9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9" name="Google Shape;9109;p28"/>
          <p:cNvSpPr txBox="1"/>
          <p:nvPr>
            <p:ph type="ctrTitle"/>
          </p:nvPr>
        </p:nvSpPr>
        <p:spPr>
          <a:xfrm>
            <a:off x="2272800" y="1606250"/>
            <a:ext cx="45984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DOSSIÊ -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FORMULÁRIO SOBRE RETORNO PRESENCIAL NA POLI</a:t>
            </a:r>
            <a:endParaRPr/>
          </a:p>
        </p:txBody>
      </p:sp>
      <p:sp>
        <p:nvSpPr>
          <p:cNvPr id="9110" name="Google Shape;9110;p28"/>
          <p:cNvSpPr txBox="1"/>
          <p:nvPr>
            <p:ph idx="1" type="subTitle"/>
          </p:nvPr>
        </p:nvSpPr>
        <p:spPr>
          <a:xfrm>
            <a:off x="2600050" y="3598055"/>
            <a:ext cx="4158900" cy="59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DIRETÓRIO ACADÊMICO DA POLI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AGOSTO 2021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62" name="Shape 9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3" name="Google Shape;9363;p37"/>
          <p:cNvSpPr txBox="1"/>
          <p:nvPr>
            <p:ph type="title"/>
          </p:nvPr>
        </p:nvSpPr>
        <p:spPr>
          <a:xfrm>
            <a:off x="1698600" y="438450"/>
            <a:ext cx="574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Sobre a graduação</a:t>
            </a:r>
            <a:endParaRPr/>
          </a:p>
        </p:txBody>
      </p:sp>
      <p:grpSp>
        <p:nvGrpSpPr>
          <p:cNvPr id="9364" name="Google Shape;9364;p37"/>
          <p:cNvGrpSpPr/>
          <p:nvPr/>
        </p:nvGrpSpPr>
        <p:grpSpPr>
          <a:xfrm>
            <a:off x="5834329" y="675728"/>
            <a:ext cx="1490178" cy="21378"/>
            <a:chOff x="2940000" y="3484425"/>
            <a:chExt cx="876575" cy="12575"/>
          </a:xfrm>
        </p:grpSpPr>
        <p:sp>
          <p:nvSpPr>
            <p:cNvPr id="9365" name="Google Shape;9365;p37"/>
            <p:cNvSpPr/>
            <p:nvPr/>
          </p:nvSpPr>
          <p:spPr>
            <a:xfrm>
              <a:off x="356682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6" name="Google Shape;9366;p37"/>
            <p:cNvSpPr/>
            <p:nvPr/>
          </p:nvSpPr>
          <p:spPr>
            <a:xfrm>
              <a:off x="34884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7" name="Google Shape;9367;p37"/>
            <p:cNvSpPr/>
            <p:nvPr/>
          </p:nvSpPr>
          <p:spPr>
            <a:xfrm>
              <a:off x="34101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8" name="Google Shape;9368;p37"/>
            <p:cNvSpPr/>
            <p:nvPr/>
          </p:nvSpPr>
          <p:spPr>
            <a:xfrm>
              <a:off x="33317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9" name="Google Shape;9369;p37"/>
            <p:cNvSpPr/>
            <p:nvPr/>
          </p:nvSpPr>
          <p:spPr>
            <a:xfrm>
              <a:off x="38018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0" name="Google Shape;9370;p37"/>
            <p:cNvSpPr/>
            <p:nvPr/>
          </p:nvSpPr>
          <p:spPr>
            <a:xfrm>
              <a:off x="372355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1" name="Google Shape;9371;p37"/>
            <p:cNvSpPr/>
            <p:nvPr/>
          </p:nvSpPr>
          <p:spPr>
            <a:xfrm>
              <a:off x="364517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2" name="Google Shape;9372;p37"/>
            <p:cNvSpPr/>
            <p:nvPr/>
          </p:nvSpPr>
          <p:spPr>
            <a:xfrm>
              <a:off x="3253400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3" name="Google Shape;9373;p37"/>
            <p:cNvSpPr/>
            <p:nvPr/>
          </p:nvSpPr>
          <p:spPr>
            <a:xfrm>
              <a:off x="31750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4" name="Google Shape;9374;p37"/>
            <p:cNvSpPr/>
            <p:nvPr/>
          </p:nvSpPr>
          <p:spPr>
            <a:xfrm>
              <a:off x="30967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5" name="Google Shape;9375;p37"/>
            <p:cNvSpPr/>
            <p:nvPr/>
          </p:nvSpPr>
          <p:spPr>
            <a:xfrm>
              <a:off x="301832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6" name="Google Shape;9376;p37"/>
            <p:cNvSpPr/>
            <p:nvPr/>
          </p:nvSpPr>
          <p:spPr>
            <a:xfrm>
              <a:off x="294000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77" name="Google Shape;9377;p37"/>
          <p:cNvGrpSpPr/>
          <p:nvPr/>
        </p:nvGrpSpPr>
        <p:grpSpPr>
          <a:xfrm>
            <a:off x="1819504" y="675728"/>
            <a:ext cx="1490178" cy="21378"/>
            <a:chOff x="2940000" y="3484425"/>
            <a:chExt cx="876575" cy="12575"/>
          </a:xfrm>
        </p:grpSpPr>
        <p:sp>
          <p:nvSpPr>
            <p:cNvPr id="9378" name="Google Shape;9378;p37"/>
            <p:cNvSpPr/>
            <p:nvPr/>
          </p:nvSpPr>
          <p:spPr>
            <a:xfrm>
              <a:off x="356682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9" name="Google Shape;9379;p37"/>
            <p:cNvSpPr/>
            <p:nvPr/>
          </p:nvSpPr>
          <p:spPr>
            <a:xfrm>
              <a:off x="34884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0" name="Google Shape;9380;p37"/>
            <p:cNvSpPr/>
            <p:nvPr/>
          </p:nvSpPr>
          <p:spPr>
            <a:xfrm>
              <a:off x="34101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1" name="Google Shape;9381;p37"/>
            <p:cNvSpPr/>
            <p:nvPr/>
          </p:nvSpPr>
          <p:spPr>
            <a:xfrm>
              <a:off x="33317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2" name="Google Shape;9382;p37"/>
            <p:cNvSpPr/>
            <p:nvPr/>
          </p:nvSpPr>
          <p:spPr>
            <a:xfrm>
              <a:off x="38018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3" name="Google Shape;9383;p37"/>
            <p:cNvSpPr/>
            <p:nvPr/>
          </p:nvSpPr>
          <p:spPr>
            <a:xfrm>
              <a:off x="372355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4" name="Google Shape;9384;p37"/>
            <p:cNvSpPr/>
            <p:nvPr/>
          </p:nvSpPr>
          <p:spPr>
            <a:xfrm>
              <a:off x="364517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5" name="Google Shape;9385;p37"/>
            <p:cNvSpPr/>
            <p:nvPr/>
          </p:nvSpPr>
          <p:spPr>
            <a:xfrm>
              <a:off x="3253400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6" name="Google Shape;9386;p37"/>
            <p:cNvSpPr/>
            <p:nvPr/>
          </p:nvSpPr>
          <p:spPr>
            <a:xfrm>
              <a:off x="31750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7" name="Google Shape;9387;p37"/>
            <p:cNvSpPr/>
            <p:nvPr/>
          </p:nvSpPr>
          <p:spPr>
            <a:xfrm>
              <a:off x="30967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8" name="Google Shape;9388;p37"/>
            <p:cNvSpPr/>
            <p:nvPr/>
          </p:nvSpPr>
          <p:spPr>
            <a:xfrm>
              <a:off x="301832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9" name="Google Shape;9389;p37"/>
            <p:cNvSpPr/>
            <p:nvPr/>
          </p:nvSpPr>
          <p:spPr>
            <a:xfrm>
              <a:off x="294000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90" name="Google Shape;9390;p37"/>
          <p:cNvSpPr txBox="1"/>
          <p:nvPr/>
        </p:nvSpPr>
        <p:spPr>
          <a:xfrm>
            <a:off x="1357350" y="957575"/>
            <a:ext cx="6429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Poppins Light"/>
                <a:ea typeface="Poppins Light"/>
                <a:cs typeface="Poppins Light"/>
                <a:sym typeface="Poppins Light"/>
              </a:rPr>
              <a:t>DISCIPLINAS TEÓRICAS E PRÁTICAS UMA SEGUIDA DA OUTRA DE FORMA QUE O TEMPO ENTRE ELAS </a:t>
            </a:r>
            <a:r>
              <a:rPr b="1" lang="en" sz="1500">
                <a:latin typeface="Poppins"/>
                <a:ea typeface="Poppins"/>
                <a:cs typeface="Poppins"/>
                <a:sym typeface="Poppins"/>
              </a:rPr>
              <a:t>IMPOSSIBILITARIA A SUA LOCOMOÇÃO </a:t>
            </a:r>
            <a:r>
              <a:rPr lang="en" sz="1500">
                <a:latin typeface="Poppins Light"/>
                <a:ea typeface="Poppins Light"/>
                <a:cs typeface="Poppins Light"/>
                <a:sym typeface="Poppins Light"/>
              </a:rPr>
              <a:t>ATÉ A POLI</a:t>
            </a:r>
            <a:endParaRPr sz="15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391" name="Google Shape;939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9675" y="1814775"/>
            <a:ext cx="2933700" cy="248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95" name="Shape 9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6" name="Google Shape;9396;p38"/>
          <p:cNvSpPr txBox="1"/>
          <p:nvPr>
            <p:ph type="ctrTitle"/>
          </p:nvPr>
        </p:nvSpPr>
        <p:spPr>
          <a:xfrm>
            <a:off x="4817925" y="1158450"/>
            <a:ext cx="3174900" cy="282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Sobre a volta ao presencial</a:t>
            </a:r>
            <a:endParaRPr sz="4500"/>
          </a:p>
        </p:txBody>
      </p:sp>
      <p:sp>
        <p:nvSpPr>
          <p:cNvPr id="9397" name="Google Shape;9397;p38"/>
          <p:cNvSpPr/>
          <p:nvPr/>
        </p:nvSpPr>
        <p:spPr>
          <a:xfrm>
            <a:off x="7481750" y="-47523"/>
            <a:ext cx="895831" cy="775779"/>
          </a:xfrm>
          <a:custGeom>
            <a:rect b="b" l="l" r="r" t="t"/>
            <a:pathLst>
              <a:path extrusionOk="0" h="18546" w="21416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lt1">
              <a:alpha val="5491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98" name="Google Shape;9398;p38"/>
          <p:cNvSpPr/>
          <p:nvPr/>
        </p:nvSpPr>
        <p:spPr>
          <a:xfrm>
            <a:off x="8584847" y="2603679"/>
            <a:ext cx="277040" cy="252486"/>
          </a:xfrm>
          <a:custGeom>
            <a:rect b="b" l="l" r="r" t="t"/>
            <a:pathLst>
              <a:path extrusionOk="0" h="6036" w="6623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99" name="Google Shape;9399;p38"/>
          <p:cNvGrpSpPr/>
          <p:nvPr/>
        </p:nvGrpSpPr>
        <p:grpSpPr>
          <a:xfrm>
            <a:off x="8548374" y="259930"/>
            <a:ext cx="349968" cy="2052568"/>
            <a:chOff x="1037125" y="2236325"/>
            <a:chExt cx="149100" cy="874475"/>
          </a:xfrm>
        </p:grpSpPr>
        <p:sp>
          <p:nvSpPr>
            <p:cNvPr id="9400" name="Google Shape;9400;p38"/>
            <p:cNvSpPr/>
            <p:nvPr/>
          </p:nvSpPr>
          <p:spPr>
            <a:xfrm>
              <a:off x="1171575" y="24714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1" name="Google Shape;9401;p38"/>
            <p:cNvSpPr/>
            <p:nvPr/>
          </p:nvSpPr>
          <p:spPr>
            <a:xfrm>
              <a:off x="1171575" y="2549750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2" name="Google Shape;9402;p38"/>
            <p:cNvSpPr/>
            <p:nvPr/>
          </p:nvSpPr>
          <p:spPr>
            <a:xfrm>
              <a:off x="1171575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3" name="Google Shape;9403;p38"/>
            <p:cNvSpPr/>
            <p:nvPr/>
          </p:nvSpPr>
          <p:spPr>
            <a:xfrm>
              <a:off x="1171575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4" name="Google Shape;9404;p38"/>
            <p:cNvSpPr/>
            <p:nvPr/>
          </p:nvSpPr>
          <p:spPr>
            <a:xfrm>
              <a:off x="1171575" y="27848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5" name="Google Shape;9405;p38"/>
            <p:cNvSpPr/>
            <p:nvPr/>
          </p:nvSpPr>
          <p:spPr>
            <a:xfrm>
              <a:off x="1104350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6" name="Google Shape;9406;p38"/>
            <p:cNvSpPr/>
            <p:nvPr/>
          </p:nvSpPr>
          <p:spPr>
            <a:xfrm>
              <a:off x="1104350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7" name="Google Shape;9407;p38"/>
            <p:cNvSpPr/>
            <p:nvPr/>
          </p:nvSpPr>
          <p:spPr>
            <a:xfrm>
              <a:off x="1104350" y="26281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8" name="Google Shape;9408;p38"/>
            <p:cNvSpPr/>
            <p:nvPr/>
          </p:nvSpPr>
          <p:spPr>
            <a:xfrm>
              <a:off x="1104350" y="2706475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9" name="Google Shape;9409;p38"/>
            <p:cNvSpPr/>
            <p:nvPr/>
          </p:nvSpPr>
          <p:spPr>
            <a:xfrm>
              <a:off x="1104350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0" name="Google Shape;9410;p38"/>
            <p:cNvSpPr/>
            <p:nvPr/>
          </p:nvSpPr>
          <p:spPr>
            <a:xfrm>
              <a:off x="1037125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1" name="Google Shape;9411;p38"/>
            <p:cNvSpPr/>
            <p:nvPr/>
          </p:nvSpPr>
          <p:spPr>
            <a:xfrm>
              <a:off x="1037125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2" name="Google Shape;9412;p38"/>
            <p:cNvSpPr/>
            <p:nvPr/>
          </p:nvSpPr>
          <p:spPr>
            <a:xfrm>
              <a:off x="1037150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3" name="Google Shape;9413;p38"/>
            <p:cNvSpPr/>
            <p:nvPr/>
          </p:nvSpPr>
          <p:spPr>
            <a:xfrm>
              <a:off x="1037150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4" name="Google Shape;9414;p38"/>
            <p:cNvSpPr/>
            <p:nvPr/>
          </p:nvSpPr>
          <p:spPr>
            <a:xfrm>
              <a:off x="1171575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5" name="Google Shape;9415;p38"/>
            <p:cNvSpPr/>
            <p:nvPr/>
          </p:nvSpPr>
          <p:spPr>
            <a:xfrm>
              <a:off x="1171575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6" name="Google Shape;9416;p38"/>
            <p:cNvSpPr/>
            <p:nvPr/>
          </p:nvSpPr>
          <p:spPr>
            <a:xfrm>
              <a:off x="1171575" y="23930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7" name="Google Shape;9417;p38"/>
            <p:cNvSpPr/>
            <p:nvPr/>
          </p:nvSpPr>
          <p:spPr>
            <a:xfrm>
              <a:off x="1104350" y="22363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8" name="Google Shape;9418;p38"/>
            <p:cNvSpPr/>
            <p:nvPr/>
          </p:nvSpPr>
          <p:spPr>
            <a:xfrm>
              <a:off x="1104350" y="231470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9" name="Google Shape;9419;p38"/>
            <p:cNvSpPr/>
            <p:nvPr/>
          </p:nvSpPr>
          <p:spPr>
            <a:xfrm>
              <a:off x="1104350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0" name="Google Shape;9420;p38"/>
            <p:cNvSpPr/>
            <p:nvPr/>
          </p:nvSpPr>
          <p:spPr>
            <a:xfrm>
              <a:off x="1037150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1" name="Google Shape;9421;p38"/>
            <p:cNvSpPr/>
            <p:nvPr/>
          </p:nvSpPr>
          <p:spPr>
            <a:xfrm>
              <a:off x="1037150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2" name="Google Shape;9422;p38"/>
            <p:cNvSpPr/>
            <p:nvPr/>
          </p:nvSpPr>
          <p:spPr>
            <a:xfrm>
              <a:off x="1037125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3" name="Google Shape;9423;p38"/>
            <p:cNvSpPr/>
            <p:nvPr/>
          </p:nvSpPr>
          <p:spPr>
            <a:xfrm>
              <a:off x="1037125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4" name="Google Shape;9424;p38"/>
            <p:cNvSpPr/>
            <p:nvPr/>
          </p:nvSpPr>
          <p:spPr>
            <a:xfrm>
              <a:off x="1171575" y="28631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5" name="Google Shape;9425;p38"/>
            <p:cNvSpPr/>
            <p:nvPr/>
          </p:nvSpPr>
          <p:spPr>
            <a:xfrm>
              <a:off x="1171575" y="29415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6" name="Google Shape;9426;p38"/>
            <p:cNvSpPr/>
            <p:nvPr/>
          </p:nvSpPr>
          <p:spPr>
            <a:xfrm>
              <a:off x="1171575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7" name="Google Shape;9427;p38"/>
            <p:cNvSpPr/>
            <p:nvPr/>
          </p:nvSpPr>
          <p:spPr>
            <a:xfrm>
              <a:off x="1171575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8" name="Google Shape;9428;p38"/>
            <p:cNvSpPr/>
            <p:nvPr/>
          </p:nvSpPr>
          <p:spPr>
            <a:xfrm>
              <a:off x="1104350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9" name="Google Shape;9429;p38"/>
            <p:cNvSpPr/>
            <p:nvPr/>
          </p:nvSpPr>
          <p:spPr>
            <a:xfrm>
              <a:off x="1104350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0" name="Google Shape;9430;p38"/>
            <p:cNvSpPr/>
            <p:nvPr/>
          </p:nvSpPr>
          <p:spPr>
            <a:xfrm>
              <a:off x="1104350" y="30198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1" name="Google Shape;9431;p38"/>
            <p:cNvSpPr/>
            <p:nvPr/>
          </p:nvSpPr>
          <p:spPr>
            <a:xfrm>
              <a:off x="1104350" y="309825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2" name="Google Shape;9432;p38"/>
            <p:cNvSpPr/>
            <p:nvPr/>
          </p:nvSpPr>
          <p:spPr>
            <a:xfrm>
              <a:off x="1037125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3" name="Google Shape;9433;p38"/>
            <p:cNvSpPr/>
            <p:nvPr/>
          </p:nvSpPr>
          <p:spPr>
            <a:xfrm>
              <a:off x="1037125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4" name="Google Shape;9434;p38"/>
            <p:cNvSpPr/>
            <p:nvPr/>
          </p:nvSpPr>
          <p:spPr>
            <a:xfrm>
              <a:off x="1037150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5" name="Google Shape;9435;p38"/>
            <p:cNvSpPr/>
            <p:nvPr/>
          </p:nvSpPr>
          <p:spPr>
            <a:xfrm>
              <a:off x="1037150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lt1">
                <a:alpha val="549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36" name="Google Shape;9436;p38"/>
          <p:cNvGrpSpPr/>
          <p:nvPr/>
        </p:nvGrpSpPr>
        <p:grpSpPr>
          <a:xfrm>
            <a:off x="1137573" y="1545457"/>
            <a:ext cx="2658665" cy="2052581"/>
            <a:chOff x="7153878" y="1969392"/>
            <a:chExt cx="225498" cy="188355"/>
          </a:xfrm>
        </p:grpSpPr>
        <p:sp>
          <p:nvSpPr>
            <p:cNvPr id="9437" name="Google Shape;9437;p38"/>
            <p:cNvSpPr/>
            <p:nvPr/>
          </p:nvSpPr>
          <p:spPr>
            <a:xfrm>
              <a:off x="7153878" y="1969392"/>
              <a:ext cx="225498" cy="188355"/>
            </a:xfrm>
            <a:custGeom>
              <a:rect b="b" l="l" r="r" t="t"/>
              <a:pathLst>
                <a:path extrusionOk="0" h="5918" w="7085">
                  <a:moveTo>
                    <a:pt x="2441" y="4227"/>
                  </a:moveTo>
                  <a:lnTo>
                    <a:pt x="2346" y="4608"/>
                  </a:lnTo>
                  <a:lnTo>
                    <a:pt x="2132" y="4608"/>
                  </a:lnTo>
                  <a:cubicBezTo>
                    <a:pt x="1917" y="4608"/>
                    <a:pt x="1751" y="4442"/>
                    <a:pt x="1751" y="4239"/>
                  </a:cubicBezTo>
                  <a:lnTo>
                    <a:pt x="1751" y="4227"/>
                  </a:lnTo>
                  <a:close/>
                  <a:moveTo>
                    <a:pt x="5668" y="310"/>
                  </a:moveTo>
                  <a:cubicBezTo>
                    <a:pt x="5882" y="310"/>
                    <a:pt x="6037" y="477"/>
                    <a:pt x="6037" y="679"/>
                  </a:cubicBezTo>
                  <a:lnTo>
                    <a:pt x="6037" y="3525"/>
                  </a:lnTo>
                  <a:cubicBezTo>
                    <a:pt x="6037" y="3739"/>
                    <a:pt x="5882" y="3894"/>
                    <a:pt x="5668" y="3894"/>
                  </a:cubicBezTo>
                  <a:lnTo>
                    <a:pt x="4251" y="3894"/>
                  </a:lnTo>
                  <a:cubicBezTo>
                    <a:pt x="4227" y="3894"/>
                    <a:pt x="4179" y="3918"/>
                    <a:pt x="4156" y="3930"/>
                  </a:cubicBezTo>
                  <a:lnTo>
                    <a:pt x="2572" y="5084"/>
                  </a:lnTo>
                  <a:lnTo>
                    <a:pt x="2810" y="4108"/>
                  </a:lnTo>
                  <a:cubicBezTo>
                    <a:pt x="2822" y="4061"/>
                    <a:pt x="2810" y="4001"/>
                    <a:pt x="2786" y="3953"/>
                  </a:cubicBezTo>
                  <a:cubicBezTo>
                    <a:pt x="2751" y="3918"/>
                    <a:pt x="2703" y="3894"/>
                    <a:pt x="2644" y="3894"/>
                  </a:cubicBezTo>
                  <a:lnTo>
                    <a:pt x="703" y="3894"/>
                  </a:lnTo>
                  <a:cubicBezTo>
                    <a:pt x="489" y="3894"/>
                    <a:pt x="322" y="3739"/>
                    <a:pt x="322" y="3525"/>
                  </a:cubicBezTo>
                  <a:lnTo>
                    <a:pt x="322" y="679"/>
                  </a:lnTo>
                  <a:cubicBezTo>
                    <a:pt x="322" y="477"/>
                    <a:pt x="489" y="310"/>
                    <a:pt x="703" y="310"/>
                  </a:cubicBezTo>
                  <a:close/>
                  <a:moveTo>
                    <a:pt x="6382" y="1036"/>
                  </a:moveTo>
                  <a:cubicBezTo>
                    <a:pt x="6585" y="1036"/>
                    <a:pt x="6751" y="1203"/>
                    <a:pt x="6751" y="1417"/>
                  </a:cubicBezTo>
                  <a:lnTo>
                    <a:pt x="6751" y="4251"/>
                  </a:lnTo>
                  <a:lnTo>
                    <a:pt x="6739" y="4251"/>
                  </a:lnTo>
                  <a:cubicBezTo>
                    <a:pt x="6739" y="4465"/>
                    <a:pt x="6573" y="4632"/>
                    <a:pt x="6370" y="4632"/>
                  </a:cubicBezTo>
                  <a:lnTo>
                    <a:pt x="4953" y="4632"/>
                  </a:lnTo>
                  <a:cubicBezTo>
                    <a:pt x="4906" y="4632"/>
                    <a:pt x="4870" y="4644"/>
                    <a:pt x="4822" y="4692"/>
                  </a:cubicBezTo>
                  <a:cubicBezTo>
                    <a:pt x="4787" y="4727"/>
                    <a:pt x="4775" y="4775"/>
                    <a:pt x="4787" y="4823"/>
                  </a:cubicBezTo>
                  <a:lnTo>
                    <a:pt x="4906" y="5501"/>
                  </a:lnTo>
                  <a:lnTo>
                    <a:pt x="3691" y="4692"/>
                  </a:lnTo>
                  <a:lnTo>
                    <a:pt x="4299" y="4239"/>
                  </a:lnTo>
                  <a:lnTo>
                    <a:pt x="5668" y="4239"/>
                  </a:lnTo>
                  <a:cubicBezTo>
                    <a:pt x="6049" y="4239"/>
                    <a:pt x="6370" y="3930"/>
                    <a:pt x="6370" y="3537"/>
                  </a:cubicBezTo>
                  <a:lnTo>
                    <a:pt x="6370" y="1036"/>
                  </a:lnTo>
                  <a:close/>
                  <a:moveTo>
                    <a:pt x="703" y="1"/>
                  </a:moveTo>
                  <a:cubicBezTo>
                    <a:pt x="310" y="1"/>
                    <a:pt x="0" y="310"/>
                    <a:pt x="0" y="703"/>
                  </a:cubicBezTo>
                  <a:lnTo>
                    <a:pt x="0" y="3537"/>
                  </a:lnTo>
                  <a:cubicBezTo>
                    <a:pt x="0" y="3930"/>
                    <a:pt x="310" y="4239"/>
                    <a:pt x="703" y="4239"/>
                  </a:cubicBezTo>
                  <a:lnTo>
                    <a:pt x="1405" y="4239"/>
                  </a:lnTo>
                  <a:lnTo>
                    <a:pt x="1405" y="4251"/>
                  </a:lnTo>
                  <a:cubicBezTo>
                    <a:pt x="1405" y="4644"/>
                    <a:pt x="1727" y="4954"/>
                    <a:pt x="2108" y="4954"/>
                  </a:cubicBezTo>
                  <a:lnTo>
                    <a:pt x="2263" y="4954"/>
                  </a:lnTo>
                  <a:lnTo>
                    <a:pt x="2203" y="5227"/>
                  </a:lnTo>
                  <a:cubicBezTo>
                    <a:pt x="2167" y="5323"/>
                    <a:pt x="2215" y="5430"/>
                    <a:pt x="2298" y="5489"/>
                  </a:cubicBezTo>
                  <a:cubicBezTo>
                    <a:pt x="2346" y="5525"/>
                    <a:pt x="2394" y="5537"/>
                    <a:pt x="2453" y="5537"/>
                  </a:cubicBezTo>
                  <a:cubicBezTo>
                    <a:pt x="2513" y="5537"/>
                    <a:pt x="2560" y="5525"/>
                    <a:pt x="2596" y="5489"/>
                  </a:cubicBezTo>
                  <a:lnTo>
                    <a:pt x="3334" y="4954"/>
                  </a:lnTo>
                  <a:lnTo>
                    <a:pt x="3489" y="4954"/>
                  </a:lnTo>
                  <a:lnTo>
                    <a:pt x="4882" y="5882"/>
                  </a:lnTo>
                  <a:cubicBezTo>
                    <a:pt x="4918" y="5906"/>
                    <a:pt x="4965" y="5918"/>
                    <a:pt x="5013" y="5918"/>
                  </a:cubicBezTo>
                  <a:cubicBezTo>
                    <a:pt x="5061" y="5918"/>
                    <a:pt x="5096" y="5906"/>
                    <a:pt x="5144" y="5882"/>
                  </a:cubicBezTo>
                  <a:cubicBezTo>
                    <a:pt x="5239" y="5823"/>
                    <a:pt x="5287" y="5727"/>
                    <a:pt x="5263" y="5620"/>
                  </a:cubicBezTo>
                  <a:lnTo>
                    <a:pt x="5168" y="4954"/>
                  </a:lnTo>
                  <a:lnTo>
                    <a:pt x="6382" y="4954"/>
                  </a:lnTo>
                  <a:cubicBezTo>
                    <a:pt x="6763" y="4954"/>
                    <a:pt x="7085" y="4644"/>
                    <a:pt x="7085" y="4251"/>
                  </a:cubicBezTo>
                  <a:lnTo>
                    <a:pt x="7085" y="1417"/>
                  </a:lnTo>
                  <a:cubicBezTo>
                    <a:pt x="7085" y="1024"/>
                    <a:pt x="6775" y="715"/>
                    <a:pt x="6382" y="715"/>
                  </a:cubicBezTo>
                  <a:cubicBezTo>
                    <a:pt x="6370" y="310"/>
                    <a:pt x="6061" y="1"/>
                    <a:pt x="5668" y="1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8" name="Google Shape;9438;p38"/>
            <p:cNvSpPr/>
            <p:nvPr/>
          </p:nvSpPr>
          <p:spPr>
            <a:xfrm>
              <a:off x="7193663" y="2003511"/>
              <a:ext cx="27308" cy="10248"/>
            </a:xfrm>
            <a:custGeom>
              <a:rect b="b" l="l" r="r" t="t"/>
              <a:pathLst>
                <a:path extrusionOk="0" h="322" w="858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703" y="322"/>
                  </a:lnTo>
                  <a:cubicBezTo>
                    <a:pt x="786" y="322"/>
                    <a:pt x="858" y="250"/>
                    <a:pt x="858" y="167"/>
                  </a:cubicBezTo>
                  <a:cubicBezTo>
                    <a:pt x="858" y="72"/>
                    <a:pt x="786" y="0"/>
                    <a:pt x="703" y="0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9" name="Google Shape;9439;p38"/>
            <p:cNvSpPr/>
            <p:nvPr/>
          </p:nvSpPr>
          <p:spPr>
            <a:xfrm>
              <a:off x="7233065" y="2003511"/>
              <a:ext cx="83802" cy="10248"/>
            </a:xfrm>
            <a:custGeom>
              <a:rect b="b" l="l" r="r" t="t"/>
              <a:pathLst>
                <a:path extrusionOk="0" h="322" w="2633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2465" y="322"/>
                  </a:lnTo>
                  <a:cubicBezTo>
                    <a:pt x="2561" y="322"/>
                    <a:pt x="2632" y="250"/>
                    <a:pt x="2632" y="167"/>
                  </a:cubicBezTo>
                  <a:cubicBezTo>
                    <a:pt x="2632" y="72"/>
                    <a:pt x="2573" y="0"/>
                    <a:pt x="2465" y="0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0" name="Google Shape;9440;p38"/>
            <p:cNvSpPr/>
            <p:nvPr/>
          </p:nvSpPr>
          <p:spPr>
            <a:xfrm>
              <a:off x="7193281" y="2031933"/>
              <a:ext cx="123936" cy="10248"/>
            </a:xfrm>
            <a:custGeom>
              <a:rect b="b" l="l" r="r" t="t"/>
              <a:pathLst>
                <a:path extrusionOk="0" h="322" w="3894">
                  <a:moveTo>
                    <a:pt x="155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3715" y="322"/>
                  </a:lnTo>
                  <a:cubicBezTo>
                    <a:pt x="3811" y="322"/>
                    <a:pt x="3882" y="250"/>
                    <a:pt x="3882" y="167"/>
                  </a:cubicBezTo>
                  <a:cubicBezTo>
                    <a:pt x="3894" y="71"/>
                    <a:pt x="3823" y="0"/>
                    <a:pt x="3715" y="0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1" name="Google Shape;9441;p38"/>
            <p:cNvSpPr/>
            <p:nvPr/>
          </p:nvSpPr>
          <p:spPr>
            <a:xfrm>
              <a:off x="7193663" y="2059973"/>
              <a:ext cx="83770" cy="10248"/>
            </a:xfrm>
            <a:custGeom>
              <a:rect b="b" l="l" r="r" t="t"/>
              <a:pathLst>
                <a:path extrusionOk="0" h="322" w="2632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2465" y="322"/>
                  </a:lnTo>
                  <a:cubicBezTo>
                    <a:pt x="2560" y="322"/>
                    <a:pt x="2632" y="250"/>
                    <a:pt x="2632" y="155"/>
                  </a:cubicBezTo>
                  <a:cubicBezTo>
                    <a:pt x="2632" y="72"/>
                    <a:pt x="2560" y="0"/>
                    <a:pt x="2465" y="0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2" name="Google Shape;9442;p38"/>
            <p:cNvSpPr/>
            <p:nvPr/>
          </p:nvSpPr>
          <p:spPr>
            <a:xfrm>
              <a:off x="7289145" y="2059973"/>
              <a:ext cx="27722" cy="10248"/>
            </a:xfrm>
            <a:custGeom>
              <a:rect b="b" l="l" r="r" t="t"/>
              <a:pathLst>
                <a:path extrusionOk="0" h="322" w="871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703" y="322"/>
                  </a:lnTo>
                  <a:cubicBezTo>
                    <a:pt x="799" y="322"/>
                    <a:pt x="870" y="250"/>
                    <a:pt x="870" y="155"/>
                  </a:cubicBezTo>
                  <a:cubicBezTo>
                    <a:pt x="870" y="72"/>
                    <a:pt x="811" y="0"/>
                    <a:pt x="703" y="0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46" name="Shape 9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47" name="Google Shape;9447;p39"/>
          <p:cNvGrpSpPr/>
          <p:nvPr/>
        </p:nvGrpSpPr>
        <p:grpSpPr>
          <a:xfrm>
            <a:off x="5453329" y="675728"/>
            <a:ext cx="1490178" cy="21378"/>
            <a:chOff x="2940000" y="3484425"/>
            <a:chExt cx="876575" cy="12575"/>
          </a:xfrm>
        </p:grpSpPr>
        <p:sp>
          <p:nvSpPr>
            <p:cNvPr id="9448" name="Google Shape;9448;p39"/>
            <p:cNvSpPr/>
            <p:nvPr/>
          </p:nvSpPr>
          <p:spPr>
            <a:xfrm>
              <a:off x="356682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9" name="Google Shape;9449;p39"/>
            <p:cNvSpPr/>
            <p:nvPr/>
          </p:nvSpPr>
          <p:spPr>
            <a:xfrm>
              <a:off x="34884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0" name="Google Shape;9450;p39"/>
            <p:cNvSpPr/>
            <p:nvPr/>
          </p:nvSpPr>
          <p:spPr>
            <a:xfrm>
              <a:off x="34101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1" name="Google Shape;9451;p39"/>
            <p:cNvSpPr/>
            <p:nvPr/>
          </p:nvSpPr>
          <p:spPr>
            <a:xfrm>
              <a:off x="33317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2" name="Google Shape;9452;p39"/>
            <p:cNvSpPr/>
            <p:nvPr/>
          </p:nvSpPr>
          <p:spPr>
            <a:xfrm>
              <a:off x="38018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3" name="Google Shape;9453;p39"/>
            <p:cNvSpPr/>
            <p:nvPr/>
          </p:nvSpPr>
          <p:spPr>
            <a:xfrm>
              <a:off x="372355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4" name="Google Shape;9454;p39"/>
            <p:cNvSpPr/>
            <p:nvPr/>
          </p:nvSpPr>
          <p:spPr>
            <a:xfrm>
              <a:off x="364517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5" name="Google Shape;9455;p39"/>
            <p:cNvSpPr/>
            <p:nvPr/>
          </p:nvSpPr>
          <p:spPr>
            <a:xfrm>
              <a:off x="3253400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6" name="Google Shape;9456;p39"/>
            <p:cNvSpPr/>
            <p:nvPr/>
          </p:nvSpPr>
          <p:spPr>
            <a:xfrm>
              <a:off x="31750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7" name="Google Shape;9457;p39"/>
            <p:cNvSpPr/>
            <p:nvPr/>
          </p:nvSpPr>
          <p:spPr>
            <a:xfrm>
              <a:off x="30967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8" name="Google Shape;9458;p39"/>
            <p:cNvSpPr/>
            <p:nvPr/>
          </p:nvSpPr>
          <p:spPr>
            <a:xfrm>
              <a:off x="301832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9" name="Google Shape;9459;p39"/>
            <p:cNvSpPr/>
            <p:nvPr/>
          </p:nvSpPr>
          <p:spPr>
            <a:xfrm>
              <a:off x="294000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60" name="Google Shape;9460;p39"/>
          <p:cNvSpPr txBox="1"/>
          <p:nvPr>
            <p:ph type="title"/>
          </p:nvPr>
        </p:nvSpPr>
        <p:spPr>
          <a:xfrm>
            <a:off x="1698600" y="438450"/>
            <a:ext cx="574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Qual sua opinião acerca da volta às atividades práticas no campus a partir do dia 4 de outubro?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61" name="Google Shape;9461;p39"/>
          <p:cNvPicPr preferRelativeResize="0"/>
          <p:nvPr/>
        </p:nvPicPr>
        <p:blipFill rotWithShape="1">
          <a:blip r:embed="rId3">
            <a:alphaModFix/>
          </a:blip>
          <a:srcRect b="15002" l="0" r="19497" t="0"/>
          <a:stretch/>
        </p:blipFill>
        <p:spPr>
          <a:xfrm>
            <a:off x="2067735" y="1586425"/>
            <a:ext cx="5008525" cy="311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65" name="Shape 9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6" name="Google Shape;9466;p40"/>
          <p:cNvSpPr txBox="1"/>
          <p:nvPr>
            <p:ph type="title"/>
          </p:nvPr>
        </p:nvSpPr>
        <p:spPr>
          <a:xfrm>
            <a:off x="1698600" y="438450"/>
            <a:ext cx="574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/>
              <a:t>Depois de completar seu ciclo de imunização (ou seja, 14 dias depois de tomar a sua última dose da vacina) você se sente seguro para retomar atividades presenciais na Universidade?</a:t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grpSp>
        <p:nvGrpSpPr>
          <p:cNvPr id="9467" name="Google Shape;9467;p40"/>
          <p:cNvGrpSpPr/>
          <p:nvPr/>
        </p:nvGrpSpPr>
        <p:grpSpPr>
          <a:xfrm>
            <a:off x="5453329" y="675728"/>
            <a:ext cx="1490178" cy="21378"/>
            <a:chOff x="2940000" y="3484425"/>
            <a:chExt cx="876575" cy="12575"/>
          </a:xfrm>
        </p:grpSpPr>
        <p:sp>
          <p:nvSpPr>
            <p:cNvPr id="9468" name="Google Shape;9468;p40"/>
            <p:cNvSpPr/>
            <p:nvPr/>
          </p:nvSpPr>
          <p:spPr>
            <a:xfrm>
              <a:off x="356682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9" name="Google Shape;9469;p40"/>
            <p:cNvSpPr/>
            <p:nvPr/>
          </p:nvSpPr>
          <p:spPr>
            <a:xfrm>
              <a:off x="34884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0" name="Google Shape;9470;p40"/>
            <p:cNvSpPr/>
            <p:nvPr/>
          </p:nvSpPr>
          <p:spPr>
            <a:xfrm>
              <a:off x="34101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1" name="Google Shape;9471;p40"/>
            <p:cNvSpPr/>
            <p:nvPr/>
          </p:nvSpPr>
          <p:spPr>
            <a:xfrm>
              <a:off x="33317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2" name="Google Shape;9472;p40"/>
            <p:cNvSpPr/>
            <p:nvPr/>
          </p:nvSpPr>
          <p:spPr>
            <a:xfrm>
              <a:off x="38018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3" name="Google Shape;9473;p40"/>
            <p:cNvSpPr/>
            <p:nvPr/>
          </p:nvSpPr>
          <p:spPr>
            <a:xfrm>
              <a:off x="372355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4" name="Google Shape;9474;p40"/>
            <p:cNvSpPr/>
            <p:nvPr/>
          </p:nvSpPr>
          <p:spPr>
            <a:xfrm>
              <a:off x="364517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5" name="Google Shape;9475;p40"/>
            <p:cNvSpPr/>
            <p:nvPr/>
          </p:nvSpPr>
          <p:spPr>
            <a:xfrm>
              <a:off x="3253400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6" name="Google Shape;9476;p40"/>
            <p:cNvSpPr/>
            <p:nvPr/>
          </p:nvSpPr>
          <p:spPr>
            <a:xfrm>
              <a:off x="31750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7" name="Google Shape;9477;p40"/>
            <p:cNvSpPr/>
            <p:nvPr/>
          </p:nvSpPr>
          <p:spPr>
            <a:xfrm>
              <a:off x="30967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8" name="Google Shape;9478;p40"/>
            <p:cNvSpPr/>
            <p:nvPr/>
          </p:nvSpPr>
          <p:spPr>
            <a:xfrm>
              <a:off x="301832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9" name="Google Shape;9479;p40"/>
            <p:cNvSpPr/>
            <p:nvPr/>
          </p:nvSpPr>
          <p:spPr>
            <a:xfrm>
              <a:off x="294000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80" name="Google Shape;9480;p40"/>
          <p:cNvGrpSpPr/>
          <p:nvPr/>
        </p:nvGrpSpPr>
        <p:grpSpPr>
          <a:xfrm>
            <a:off x="2200504" y="675728"/>
            <a:ext cx="1490178" cy="21378"/>
            <a:chOff x="2940000" y="3484425"/>
            <a:chExt cx="876575" cy="12575"/>
          </a:xfrm>
        </p:grpSpPr>
        <p:sp>
          <p:nvSpPr>
            <p:cNvPr id="9481" name="Google Shape;9481;p40"/>
            <p:cNvSpPr/>
            <p:nvPr/>
          </p:nvSpPr>
          <p:spPr>
            <a:xfrm>
              <a:off x="356682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2" name="Google Shape;9482;p40"/>
            <p:cNvSpPr/>
            <p:nvPr/>
          </p:nvSpPr>
          <p:spPr>
            <a:xfrm>
              <a:off x="34884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3" name="Google Shape;9483;p40"/>
            <p:cNvSpPr/>
            <p:nvPr/>
          </p:nvSpPr>
          <p:spPr>
            <a:xfrm>
              <a:off x="34101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4" name="Google Shape;9484;p40"/>
            <p:cNvSpPr/>
            <p:nvPr/>
          </p:nvSpPr>
          <p:spPr>
            <a:xfrm>
              <a:off x="33317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5" name="Google Shape;9485;p40"/>
            <p:cNvSpPr/>
            <p:nvPr/>
          </p:nvSpPr>
          <p:spPr>
            <a:xfrm>
              <a:off x="38018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6" name="Google Shape;9486;p40"/>
            <p:cNvSpPr/>
            <p:nvPr/>
          </p:nvSpPr>
          <p:spPr>
            <a:xfrm>
              <a:off x="372355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7" name="Google Shape;9487;p40"/>
            <p:cNvSpPr/>
            <p:nvPr/>
          </p:nvSpPr>
          <p:spPr>
            <a:xfrm>
              <a:off x="364517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8" name="Google Shape;9488;p40"/>
            <p:cNvSpPr/>
            <p:nvPr/>
          </p:nvSpPr>
          <p:spPr>
            <a:xfrm>
              <a:off x="3253400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9" name="Google Shape;9489;p40"/>
            <p:cNvSpPr/>
            <p:nvPr/>
          </p:nvSpPr>
          <p:spPr>
            <a:xfrm>
              <a:off x="31750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0" name="Google Shape;9490;p40"/>
            <p:cNvSpPr/>
            <p:nvPr/>
          </p:nvSpPr>
          <p:spPr>
            <a:xfrm>
              <a:off x="30967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1" name="Google Shape;9491;p40"/>
            <p:cNvSpPr/>
            <p:nvPr/>
          </p:nvSpPr>
          <p:spPr>
            <a:xfrm>
              <a:off x="301832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2" name="Google Shape;9492;p40"/>
            <p:cNvSpPr/>
            <p:nvPr/>
          </p:nvSpPr>
          <p:spPr>
            <a:xfrm>
              <a:off x="294000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493" name="Google Shape;9493;p40"/>
          <p:cNvPicPr preferRelativeResize="0"/>
          <p:nvPr/>
        </p:nvPicPr>
        <p:blipFill rotWithShape="1">
          <a:blip r:embed="rId3">
            <a:alphaModFix/>
          </a:blip>
          <a:srcRect b="23594" l="0" r="19478" t="0"/>
          <a:stretch/>
        </p:blipFill>
        <p:spPr>
          <a:xfrm>
            <a:off x="2176211" y="1784725"/>
            <a:ext cx="4791576" cy="311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97" name="Shape 9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8" name="Google Shape;9498;p41"/>
          <p:cNvSpPr txBox="1"/>
          <p:nvPr>
            <p:ph type="title"/>
          </p:nvPr>
        </p:nvSpPr>
        <p:spPr>
          <a:xfrm>
            <a:off x="1698600" y="438450"/>
            <a:ext cx="574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Caso as aulas presenciais voltassem, você dependeria do bandejão para sua alimentação diária?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99" name="Google Shape;9499;p41"/>
          <p:cNvGrpSpPr/>
          <p:nvPr/>
        </p:nvGrpSpPr>
        <p:grpSpPr>
          <a:xfrm>
            <a:off x="5453329" y="675728"/>
            <a:ext cx="1490178" cy="21378"/>
            <a:chOff x="2940000" y="3484425"/>
            <a:chExt cx="876575" cy="12575"/>
          </a:xfrm>
        </p:grpSpPr>
        <p:sp>
          <p:nvSpPr>
            <p:cNvPr id="9500" name="Google Shape;9500;p41"/>
            <p:cNvSpPr/>
            <p:nvPr/>
          </p:nvSpPr>
          <p:spPr>
            <a:xfrm>
              <a:off x="356682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1" name="Google Shape;9501;p41"/>
            <p:cNvSpPr/>
            <p:nvPr/>
          </p:nvSpPr>
          <p:spPr>
            <a:xfrm>
              <a:off x="34884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2" name="Google Shape;9502;p41"/>
            <p:cNvSpPr/>
            <p:nvPr/>
          </p:nvSpPr>
          <p:spPr>
            <a:xfrm>
              <a:off x="34101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3" name="Google Shape;9503;p41"/>
            <p:cNvSpPr/>
            <p:nvPr/>
          </p:nvSpPr>
          <p:spPr>
            <a:xfrm>
              <a:off x="33317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4" name="Google Shape;9504;p41"/>
            <p:cNvSpPr/>
            <p:nvPr/>
          </p:nvSpPr>
          <p:spPr>
            <a:xfrm>
              <a:off x="38018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5" name="Google Shape;9505;p41"/>
            <p:cNvSpPr/>
            <p:nvPr/>
          </p:nvSpPr>
          <p:spPr>
            <a:xfrm>
              <a:off x="372355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6" name="Google Shape;9506;p41"/>
            <p:cNvSpPr/>
            <p:nvPr/>
          </p:nvSpPr>
          <p:spPr>
            <a:xfrm>
              <a:off x="364517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7" name="Google Shape;9507;p41"/>
            <p:cNvSpPr/>
            <p:nvPr/>
          </p:nvSpPr>
          <p:spPr>
            <a:xfrm>
              <a:off x="3253400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8" name="Google Shape;9508;p41"/>
            <p:cNvSpPr/>
            <p:nvPr/>
          </p:nvSpPr>
          <p:spPr>
            <a:xfrm>
              <a:off x="31750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9" name="Google Shape;9509;p41"/>
            <p:cNvSpPr/>
            <p:nvPr/>
          </p:nvSpPr>
          <p:spPr>
            <a:xfrm>
              <a:off x="30967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0" name="Google Shape;9510;p41"/>
            <p:cNvSpPr/>
            <p:nvPr/>
          </p:nvSpPr>
          <p:spPr>
            <a:xfrm>
              <a:off x="301832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1" name="Google Shape;9511;p41"/>
            <p:cNvSpPr/>
            <p:nvPr/>
          </p:nvSpPr>
          <p:spPr>
            <a:xfrm>
              <a:off x="294000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12" name="Google Shape;9512;p41"/>
          <p:cNvGrpSpPr/>
          <p:nvPr/>
        </p:nvGrpSpPr>
        <p:grpSpPr>
          <a:xfrm>
            <a:off x="2200504" y="675728"/>
            <a:ext cx="1490178" cy="21378"/>
            <a:chOff x="2940000" y="3484425"/>
            <a:chExt cx="876575" cy="12575"/>
          </a:xfrm>
        </p:grpSpPr>
        <p:sp>
          <p:nvSpPr>
            <p:cNvPr id="9513" name="Google Shape;9513;p41"/>
            <p:cNvSpPr/>
            <p:nvPr/>
          </p:nvSpPr>
          <p:spPr>
            <a:xfrm>
              <a:off x="356682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4" name="Google Shape;9514;p41"/>
            <p:cNvSpPr/>
            <p:nvPr/>
          </p:nvSpPr>
          <p:spPr>
            <a:xfrm>
              <a:off x="34884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5" name="Google Shape;9515;p41"/>
            <p:cNvSpPr/>
            <p:nvPr/>
          </p:nvSpPr>
          <p:spPr>
            <a:xfrm>
              <a:off x="34101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6" name="Google Shape;9516;p41"/>
            <p:cNvSpPr/>
            <p:nvPr/>
          </p:nvSpPr>
          <p:spPr>
            <a:xfrm>
              <a:off x="33317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7" name="Google Shape;9517;p41"/>
            <p:cNvSpPr/>
            <p:nvPr/>
          </p:nvSpPr>
          <p:spPr>
            <a:xfrm>
              <a:off x="38018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8" name="Google Shape;9518;p41"/>
            <p:cNvSpPr/>
            <p:nvPr/>
          </p:nvSpPr>
          <p:spPr>
            <a:xfrm>
              <a:off x="372355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9" name="Google Shape;9519;p41"/>
            <p:cNvSpPr/>
            <p:nvPr/>
          </p:nvSpPr>
          <p:spPr>
            <a:xfrm>
              <a:off x="364517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0" name="Google Shape;9520;p41"/>
            <p:cNvSpPr/>
            <p:nvPr/>
          </p:nvSpPr>
          <p:spPr>
            <a:xfrm>
              <a:off x="3253400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1" name="Google Shape;9521;p41"/>
            <p:cNvSpPr/>
            <p:nvPr/>
          </p:nvSpPr>
          <p:spPr>
            <a:xfrm>
              <a:off x="31750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2" name="Google Shape;9522;p41"/>
            <p:cNvSpPr/>
            <p:nvPr/>
          </p:nvSpPr>
          <p:spPr>
            <a:xfrm>
              <a:off x="30967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3" name="Google Shape;9523;p41"/>
            <p:cNvSpPr/>
            <p:nvPr/>
          </p:nvSpPr>
          <p:spPr>
            <a:xfrm>
              <a:off x="301832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4" name="Google Shape;9524;p41"/>
            <p:cNvSpPr/>
            <p:nvPr/>
          </p:nvSpPr>
          <p:spPr>
            <a:xfrm>
              <a:off x="294000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525" name="Google Shape;9525;p41"/>
          <p:cNvPicPr preferRelativeResize="0"/>
          <p:nvPr/>
        </p:nvPicPr>
        <p:blipFill rotWithShape="1">
          <a:blip r:embed="rId3">
            <a:alphaModFix/>
          </a:blip>
          <a:srcRect b="16964" l="0" r="18752" t="0"/>
          <a:stretch/>
        </p:blipFill>
        <p:spPr>
          <a:xfrm>
            <a:off x="2019188" y="1747550"/>
            <a:ext cx="5105625" cy="323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29" name="Shape 9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0" name="Google Shape;9530;p42"/>
          <p:cNvSpPr txBox="1"/>
          <p:nvPr>
            <p:ph type="title"/>
          </p:nvPr>
        </p:nvSpPr>
        <p:spPr>
          <a:xfrm>
            <a:off x="1698600" y="438450"/>
            <a:ext cx="574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Caso as aulas voltassem, você teria onde residir?</a:t>
            </a:r>
            <a:endParaRPr/>
          </a:p>
        </p:txBody>
      </p:sp>
      <p:grpSp>
        <p:nvGrpSpPr>
          <p:cNvPr id="9531" name="Google Shape;9531;p42"/>
          <p:cNvGrpSpPr/>
          <p:nvPr/>
        </p:nvGrpSpPr>
        <p:grpSpPr>
          <a:xfrm>
            <a:off x="5453329" y="675728"/>
            <a:ext cx="1490178" cy="21378"/>
            <a:chOff x="2940000" y="3484425"/>
            <a:chExt cx="876575" cy="12575"/>
          </a:xfrm>
        </p:grpSpPr>
        <p:sp>
          <p:nvSpPr>
            <p:cNvPr id="9532" name="Google Shape;9532;p42"/>
            <p:cNvSpPr/>
            <p:nvPr/>
          </p:nvSpPr>
          <p:spPr>
            <a:xfrm>
              <a:off x="356682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3" name="Google Shape;9533;p42"/>
            <p:cNvSpPr/>
            <p:nvPr/>
          </p:nvSpPr>
          <p:spPr>
            <a:xfrm>
              <a:off x="34884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4" name="Google Shape;9534;p42"/>
            <p:cNvSpPr/>
            <p:nvPr/>
          </p:nvSpPr>
          <p:spPr>
            <a:xfrm>
              <a:off x="34101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5" name="Google Shape;9535;p42"/>
            <p:cNvSpPr/>
            <p:nvPr/>
          </p:nvSpPr>
          <p:spPr>
            <a:xfrm>
              <a:off x="33317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6" name="Google Shape;9536;p42"/>
            <p:cNvSpPr/>
            <p:nvPr/>
          </p:nvSpPr>
          <p:spPr>
            <a:xfrm>
              <a:off x="38018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7" name="Google Shape;9537;p42"/>
            <p:cNvSpPr/>
            <p:nvPr/>
          </p:nvSpPr>
          <p:spPr>
            <a:xfrm>
              <a:off x="372355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8" name="Google Shape;9538;p42"/>
            <p:cNvSpPr/>
            <p:nvPr/>
          </p:nvSpPr>
          <p:spPr>
            <a:xfrm>
              <a:off x="364517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9" name="Google Shape;9539;p42"/>
            <p:cNvSpPr/>
            <p:nvPr/>
          </p:nvSpPr>
          <p:spPr>
            <a:xfrm>
              <a:off x="3253400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0" name="Google Shape;9540;p42"/>
            <p:cNvSpPr/>
            <p:nvPr/>
          </p:nvSpPr>
          <p:spPr>
            <a:xfrm>
              <a:off x="31750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1" name="Google Shape;9541;p42"/>
            <p:cNvSpPr/>
            <p:nvPr/>
          </p:nvSpPr>
          <p:spPr>
            <a:xfrm>
              <a:off x="30967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2" name="Google Shape;9542;p42"/>
            <p:cNvSpPr/>
            <p:nvPr/>
          </p:nvSpPr>
          <p:spPr>
            <a:xfrm>
              <a:off x="301832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3" name="Google Shape;9543;p42"/>
            <p:cNvSpPr/>
            <p:nvPr/>
          </p:nvSpPr>
          <p:spPr>
            <a:xfrm>
              <a:off x="294000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44" name="Google Shape;9544;p42"/>
          <p:cNvGrpSpPr/>
          <p:nvPr/>
        </p:nvGrpSpPr>
        <p:grpSpPr>
          <a:xfrm>
            <a:off x="2200504" y="675728"/>
            <a:ext cx="1490178" cy="21378"/>
            <a:chOff x="2940000" y="3484425"/>
            <a:chExt cx="876575" cy="12575"/>
          </a:xfrm>
        </p:grpSpPr>
        <p:sp>
          <p:nvSpPr>
            <p:cNvPr id="9545" name="Google Shape;9545;p42"/>
            <p:cNvSpPr/>
            <p:nvPr/>
          </p:nvSpPr>
          <p:spPr>
            <a:xfrm>
              <a:off x="356682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6" name="Google Shape;9546;p42"/>
            <p:cNvSpPr/>
            <p:nvPr/>
          </p:nvSpPr>
          <p:spPr>
            <a:xfrm>
              <a:off x="34884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7" name="Google Shape;9547;p42"/>
            <p:cNvSpPr/>
            <p:nvPr/>
          </p:nvSpPr>
          <p:spPr>
            <a:xfrm>
              <a:off x="34101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8" name="Google Shape;9548;p42"/>
            <p:cNvSpPr/>
            <p:nvPr/>
          </p:nvSpPr>
          <p:spPr>
            <a:xfrm>
              <a:off x="33317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9" name="Google Shape;9549;p42"/>
            <p:cNvSpPr/>
            <p:nvPr/>
          </p:nvSpPr>
          <p:spPr>
            <a:xfrm>
              <a:off x="38018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0" name="Google Shape;9550;p42"/>
            <p:cNvSpPr/>
            <p:nvPr/>
          </p:nvSpPr>
          <p:spPr>
            <a:xfrm>
              <a:off x="372355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1" name="Google Shape;9551;p42"/>
            <p:cNvSpPr/>
            <p:nvPr/>
          </p:nvSpPr>
          <p:spPr>
            <a:xfrm>
              <a:off x="364517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2" name="Google Shape;9552;p42"/>
            <p:cNvSpPr/>
            <p:nvPr/>
          </p:nvSpPr>
          <p:spPr>
            <a:xfrm>
              <a:off x="3253400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3" name="Google Shape;9553;p42"/>
            <p:cNvSpPr/>
            <p:nvPr/>
          </p:nvSpPr>
          <p:spPr>
            <a:xfrm>
              <a:off x="31750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4" name="Google Shape;9554;p42"/>
            <p:cNvSpPr/>
            <p:nvPr/>
          </p:nvSpPr>
          <p:spPr>
            <a:xfrm>
              <a:off x="30967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5" name="Google Shape;9555;p42"/>
            <p:cNvSpPr/>
            <p:nvPr/>
          </p:nvSpPr>
          <p:spPr>
            <a:xfrm>
              <a:off x="301832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6" name="Google Shape;9556;p42"/>
            <p:cNvSpPr/>
            <p:nvPr/>
          </p:nvSpPr>
          <p:spPr>
            <a:xfrm>
              <a:off x="294000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557" name="Google Shape;955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6800" y="1561625"/>
            <a:ext cx="5610400" cy="323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61" name="Shape 9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2" name="Google Shape;9562;p43"/>
          <p:cNvSpPr txBox="1"/>
          <p:nvPr>
            <p:ph type="title"/>
          </p:nvPr>
        </p:nvSpPr>
        <p:spPr>
          <a:xfrm>
            <a:off x="1698600" y="438450"/>
            <a:ext cx="574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 quantas pessoas você moraria?</a:t>
            </a:r>
            <a:endParaRPr/>
          </a:p>
        </p:txBody>
      </p:sp>
      <p:grpSp>
        <p:nvGrpSpPr>
          <p:cNvPr id="9563" name="Google Shape;9563;p43"/>
          <p:cNvGrpSpPr/>
          <p:nvPr/>
        </p:nvGrpSpPr>
        <p:grpSpPr>
          <a:xfrm>
            <a:off x="5453329" y="675728"/>
            <a:ext cx="1490178" cy="21378"/>
            <a:chOff x="2940000" y="3484425"/>
            <a:chExt cx="876575" cy="12575"/>
          </a:xfrm>
        </p:grpSpPr>
        <p:sp>
          <p:nvSpPr>
            <p:cNvPr id="9564" name="Google Shape;9564;p43"/>
            <p:cNvSpPr/>
            <p:nvPr/>
          </p:nvSpPr>
          <p:spPr>
            <a:xfrm>
              <a:off x="356682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5" name="Google Shape;9565;p43"/>
            <p:cNvSpPr/>
            <p:nvPr/>
          </p:nvSpPr>
          <p:spPr>
            <a:xfrm>
              <a:off x="34884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6" name="Google Shape;9566;p43"/>
            <p:cNvSpPr/>
            <p:nvPr/>
          </p:nvSpPr>
          <p:spPr>
            <a:xfrm>
              <a:off x="34101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7" name="Google Shape;9567;p43"/>
            <p:cNvSpPr/>
            <p:nvPr/>
          </p:nvSpPr>
          <p:spPr>
            <a:xfrm>
              <a:off x="33317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8" name="Google Shape;9568;p43"/>
            <p:cNvSpPr/>
            <p:nvPr/>
          </p:nvSpPr>
          <p:spPr>
            <a:xfrm>
              <a:off x="38018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9" name="Google Shape;9569;p43"/>
            <p:cNvSpPr/>
            <p:nvPr/>
          </p:nvSpPr>
          <p:spPr>
            <a:xfrm>
              <a:off x="372355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0" name="Google Shape;9570;p43"/>
            <p:cNvSpPr/>
            <p:nvPr/>
          </p:nvSpPr>
          <p:spPr>
            <a:xfrm>
              <a:off x="364517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1" name="Google Shape;9571;p43"/>
            <p:cNvSpPr/>
            <p:nvPr/>
          </p:nvSpPr>
          <p:spPr>
            <a:xfrm>
              <a:off x="3253400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2" name="Google Shape;9572;p43"/>
            <p:cNvSpPr/>
            <p:nvPr/>
          </p:nvSpPr>
          <p:spPr>
            <a:xfrm>
              <a:off x="31750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3" name="Google Shape;9573;p43"/>
            <p:cNvSpPr/>
            <p:nvPr/>
          </p:nvSpPr>
          <p:spPr>
            <a:xfrm>
              <a:off x="30967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4" name="Google Shape;9574;p43"/>
            <p:cNvSpPr/>
            <p:nvPr/>
          </p:nvSpPr>
          <p:spPr>
            <a:xfrm>
              <a:off x="301832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5" name="Google Shape;9575;p43"/>
            <p:cNvSpPr/>
            <p:nvPr/>
          </p:nvSpPr>
          <p:spPr>
            <a:xfrm>
              <a:off x="294000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76" name="Google Shape;9576;p43"/>
          <p:cNvGrpSpPr/>
          <p:nvPr/>
        </p:nvGrpSpPr>
        <p:grpSpPr>
          <a:xfrm>
            <a:off x="2200504" y="675728"/>
            <a:ext cx="1490178" cy="21378"/>
            <a:chOff x="2940000" y="3484425"/>
            <a:chExt cx="876575" cy="12575"/>
          </a:xfrm>
        </p:grpSpPr>
        <p:sp>
          <p:nvSpPr>
            <p:cNvPr id="9577" name="Google Shape;9577;p43"/>
            <p:cNvSpPr/>
            <p:nvPr/>
          </p:nvSpPr>
          <p:spPr>
            <a:xfrm>
              <a:off x="356682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8" name="Google Shape;9578;p43"/>
            <p:cNvSpPr/>
            <p:nvPr/>
          </p:nvSpPr>
          <p:spPr>
            <a:xfrm>
              <a:off x="34884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9" name="Google Shape;9579;p43"/>
            <p:cNvSpPr/>
            <p:nvPr/>
          </p:nvSpPr>
          <p:spPr>
            <a:xfrm>
              <a:off x="34101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0" name="Google Shape;9580;p43"/>
            <p:cNvSpPr/>
            <p:nvPr/>
          </p:nvSpPr>
          <p:spPr>
            <a:xfrm>
              <a:off x="33317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1" name="Google Shape;9581;p43"/>
            <p:cNvSpPr/>
            <p:nvPr/>
          </p:nvSpPr>
          <p:spPr>
            <a:xfrm>
              <a:off x="38018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2" name="Google Shape;9582;p43"/>
            <p:cNvSpPr/>
            <p:nvPr/>
          </p:nvSpPr>
          <p:spPr>
            <a:xfrm>
              <a:off x="372355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3" name="Google Shape;9583;p43"/>
            <p:cNvSpPr/>
            <p:nvPr/>
          </p:nvSpPr>
          <p:spPr>
            <a:xfrm>
              <a:off x="364517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4" name="Google Shape;9584;p43"/>
            <p:cNvSpPr/>
            <p:nvPr/>
          </p:nvSpPr>
          <p:spPr>
            <a:xfrm>
              <a:off x="3253400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5" name="Google Shape;9585;p43"/>
            <p:cNvSpPr/>
            <p:nvPr/>
          </p:nvSpPr>
          <p:spPr>
            <a:xfrm>
              <a:off x="31750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6" name="Google Shape;9586;p43"/>
            <p:cNvSpPr/>
            <p:nvPr/>
          </p:nvSpPr>
          <p:spPr>
            <a:xfrm>
              <a:off x="30967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7" name="Google Shape;9587;p43"/>
            <p:cNvSpPr/>
            <p:nvPr/>
          </p:nvSpPr>
          <p:spPr>
            <a:xfrm>
              <a:off x="301832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8" name="Google Shape;9588;p43"/>
            <p:cNvSpPr/>
            <p:nvPr/>
          </p:nvSpPr>
          <p:spPr>
            <a:xfrm>
              <a:off x="294000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589" name="Google Shape;958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617" y="1437678"/>
            <a:ext cx="5098758" cy="323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93" name="Shape 9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" name="Google Shape;9594;p44"/>
          <p:cNvSpPr txBox="1"/>
          <p:nvPr>
            <p:ph type="title"/>
          </p:nvPr>
        </p:nvSpPr>
        <p:spPr>
          <a:xfrm>
            <a:off x="1698600" y="438450"/>
            <a:ext cx="574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Caso as aulas presenciais voltassem, você teria onde estudar caso não fosse possível utilizar os espaços da USP?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95" name="Google Shape;9595;p44"/>
          <p:cNvGrpSpPr/>
          <p:nvPr/>
        </p:nvGrpSpPr>
        <p:grpSpPr>
          <a:xfrm>
            <a:off x="5453329" y="675728"/>
            <a:ext cx="1490178" cy="21378"/>
            <a:chOff x="2940000" y="3484425"/>
            <a:chExt cx="876575" cy="12575"/>
          </a:xfrm>
        </p:grpSpPr>
        <p:sp>
          <p:nvSpPr>
            <p:cNvPr id="9596" name="Google Shape;9596;p44"/>
            <p:cNvSpPr/>
            <p:nvPr/>
          </p:nvSpPr>
          <p:spPr>
            <a:xfrm>
              <a:off x="356682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7" name="Google Shape;9597;p44"/>
            <p:cNvSpPr/>
            <p:nvPr/>
          </p:nvSpPr>
          <p:spPr>
            <a:xfrm>
              <a:off x="34884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8" name="Google Shape;9598;p44"/>
            <p:cNvSpPr/>
            <p:nvPr/>
          </p:nvSpPr>
          <p:spPr>
            <a:xfrm>
              <a:off x="34101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9" name="Google Shape;9599;p44"/>
            <p:cNvSpPr/>
            <p:nvPr/>
          </p:nvSpPr>
          <p:spPr>
            <a:xfrm>
              <a:off x="33317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0" name="Google Shape;9600;p44"/>
            <p:cNvSpPr/>
            <p:nvPr/>
          </p:nvSpPr>
          <p:spPr>
            <a:xfrm>
              <a:off x="38018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1" name="Google Shape;9601;p44"/>
            <p:cNvSpPr/>
            <p:nvPr/>
          </p:nvSpPr>
          <p:spPr>
            <a:xfrm>
              <a:off x="372355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2" name="Google Shape;9602;p44"/>
            <p:cNvSpPr/>
            <p:nvPr/>
          </p:nvSpPr>
          <p:spPr>
            <a:xfrm>
              <a:off x="364517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3" name="Google Shape;9603;p44"/>
            <p:cNvSpPr/>
            <p:nvPr/>
          </p:nvSpPr>
          <p:spPr>
            <a:xfrm>
              <a:off x="3253400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4" name="Google Shape;9604;p44"/>
            <p:cNvSpPr/>
            <p:nvPr/>
          </p:nvSpPr>
          <p:spPr>
            <a:xfrm>
              <a:off x="31750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5" name="Google Shape;9605;p44"/>
            <p:cNvSpPr/>
            <p:nvPr/>
          </p:nvSpPr>
          <p:spPr>
            <a:xfrm>
              <a:off x="30967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6" name="Google Shape;9606;p44"/>
            <p:cNvSpPr/>
            <p:nvPr/>
          </p:nvSpPr>
          <p:spPr>
            <a:xfrm>
              <a:off x="301832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7" name="Google Shape;9607;p44"/>
            <p:cNvSpPr/>
            <p:nvPr/>
          </p:nvSpPr>
          <p:spPr>
            <a:xfrm>
              <a:off x="294000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08" name="Google Shape;9608;p44"/>
          <p:cNvGrpSpPr/>
          <p:nvPr/>
        </p:nvGrpSpPr>
        <p:grpSpPr>
          <a:xfrm>
            <a:off x="2200504" y="675728"/>
            <a:ext cx="1490178" cy="21378"/>
            <a:chOff x="2940000" y="3484425"/>
            <a:chExt cx="876575" cy="12575"/>
          </a:xfrm>
        </p:grpSpPr>
        <p:sp>
          <p:nvSpPr>
            <p:cNvPr id="9609" name="Google Shape;9609;p44"/>
            <p:cNvSpPr/>
            <p:nvPr/>
          </p:nvSpPr>
          <p:spPr>
            <a:xfrm>
              <a:off x="356682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0" name="Google Shape;9610;p44"/>
            <p:cNvSpPr/>
            <p:nvPr/>
          </p:nvSpPr>
          <p:spPr>
            <a:xfrm>
              <a:off x="34884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1" name="Google Shape;9611;p44"/>
            <p:cNvSpPr/>
            <p:nvPr/>
          </p:nvSpPr>
          <p:spPr>
            <a:xfrm>
              <a:off x="34101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2" name="Google Shape;9612;p44"/>
            <p:cNvSpPr/>
            <p:nvPr/>
          </p:nvSpPr>
          <p:spPr>
            <a:xfrm>
              <a:off x="33317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3" name="Google Shape;9613;p44"/>
            <p:cNvSpPr/>
            <p:nvPr/>
          </p:nvSpPr>
          <p:spPr>
            <a:xfrm>
              <a:off x="38018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4" name="Google Shape;9614;p44"/>
            <p:cNvSpPr/>
            <p:nvPr/>
          </p:nvSpPr>
          <p:spPr>
            <a:xfrm>
              <a:off x="372355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5" name="Google Shape;9615;p44"/>
            <p:cNvSpPr/>
            <p:nvPr/>
          </p:nvSpPr>
          <p:spPr>
            <a:xfrm>
              <a:off x="364517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6" name="Google Shape;9616;p44"/>
            <p:cNvSpPr/>
            <p:nvPr/>
          </p:nvSpPr>
          <p:spPr>
            <a:xfrm>
              <a:off x="3253400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7" name="Google Shape;9617;p44"/>
            <p:cNvSpPr/>
            <p:nvPr/>
          </p:nvSpPr>
          <p:spPr>
            <a:xfrm>
              <a:off x="31750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8" name="Google Shape;9618;p44"/>
            <p:cNvSpPr/>
            <p:nvPr/>
          </p:nvSpPr>
          <p:spPr>
            <a:xfrm>
              <a:off x="30967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9" name="Google Shape;9619;p44"/>
            <p:cNvSpPr/>
            <p:nvPr/>
          </p:nvSpPr>
          <p:spPr>
            <a:xfrm>
              <a:off x="301832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0" name="Google Shape;9620;p44"/>
            <p:cNvSpPr/>
            <p:nvPr/>
          </p:nvSpPr>
          <p:spPr>
            <a:xfrm>
              <a:off x="294000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621" name="Google Shape;962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4613" y="1623604"/>
            <a:ext cx="5594775" cy="328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25" name="Shape 9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" name="Google Shape;9626;p45"/>
          <p:cNvSpPr txBox="1"/>
          <p:nvPr>
            <p:ph type="title"/>
          </p:nvPr>
        </p:nvSpPr>
        <p:spPr>
          <a:xfrm>
            <a:off x="1698600" y="438450"/>
            <a:ext cx="574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OPINIÕES, SUGESTÕES E COMENTÁRIOS</a:t>
            </a:r>
            <a:endParaRPr/>
          </a:p>
        </p:txBody>
      </p:sp>
      <p:grpSp>
        <p:nvGrpSpPr>
          <p:cNvPr id="9627" name="Google Shape;9627;p45"/>
          <p:cNvGrpSpPr/>
          <p:nvPr/>
        </p:nvGrpSpPr>
        <p:grpSpPr>
          <a:xfrm>
            <a:off x="5453329" y="675728"/>
            <a:ext cx="1490178" cy="21378"/>
            <a:chOff x="2940000" y="3484425"/>
            <a:chExt cx="876575" cy="12575"/>
          </a:xfrm>
        </p:grpSpPr>
        <p:sp>
          <p:nvSpPr>
            <p:cNvPr id="9628" name="Google Shape;9628;p45"/>
            <p:cNvSpPr/>
            <p:nvPr/>
          </p:nvSpPr>
          <p:spPr>
            <a:xfrm>
              <a:off x="356682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9" name="Google Shape;9629;p45"/>
            <p:cNvSpPr/>
            <p:nvPr/>
          </p:nvSpPr>
          <p:spPr>
            <a:xfrm>
              <a:off x="34884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0" name="Google Shape;9630;p45"/>
            <p:cNvSpPr/>
            <p:nvPr/>
          </p:nvSpPr>
          <p:spPr>
            <a:xfrm>
              <a:off x="34101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1" name="Google Shape;9631;p45"/>
            <p:cNvSpPr/>
            <p:nvPr/>
          </p:nvSpPr>
          <p:spPr>
            <a:xfrm>
              <a:off x="33317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2" name="Google Shape;9632;p45"/>
            <p:cNvSpPr/>
            <p:nvPr/>
          </p:nvSpPr>
          <p:spPr>
            <a:xfrm>
              <a:off x="38018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3" name="Google Shape;9633;p45"/>
            <p:cNvSpPr/>
            <p:nvPr/>
          </p:nvSpPr>
          <p:spPr>
            <a:xfrm>
              <a:off x="372355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4" name="Google Shape;9634;p45"/>
            <p:cNvSpPr/>
            <p:nvPr/>
          </p:nvSpPr>
          <p:spPr>
            <a:xfrm>
              <a:off x="364517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5" name="Google Shape;9635;p45"/>
            <p:cNvSpPr/>
            <p:nvPr/>
          </p:nvSpPr>
          <p:spPr>
            <a:xfrm>
              <a:off x="3253400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6" name="Google Shape;9636;p45"/>
            <p:cNvSpPr/>
            <p:nvPr/>
          </p:nvSpPr>
          <p:spPr>
            <a:xfrm>
              <a:off x="31750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7" name="Google Shape;9637;p45"/>
            <p:cNvSpPr/>
            <p:nvPr/>
          </p:nvSpPr>
          <p:spPr>
            <a:xfrm>
              <a:off x="30967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8" name="Google Shape;9638;p45"/>
            <p:cNvSpPr/>
            <p:nvPr/>
          </p:nvSpPr>
          <p:spPr>
            <a:xfrm>
              <a:off x="301832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9" name="Google Shape;9639;p45"/>
            <p:cNvSpPr/>
            <p:nvPr/>
          </p:nvSpPr>
          <p:spPr>
            <a:xfrm>
              <a:off x="294000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40" name="Google Shape;9640;p45"/>
          <p:cNvGrpSpPr/>
          <p:nvPr/>
        </p:nvGrpSpPr>
        <p:grpSpPr>
          <a:xfrm>
            <a:off x="2200504" y="675728"/>
            <a:ext cx="1490178" cy="21378"/>
            <a:chOff x="2940000" y="3484425"/>
            <a:chExt cx="876575" cy="12575"/>
          </a:xfrm>
        </p:grpSpPr>
        <p:sp>
          <p:nvSpPr>
            <p:cNvPr id="9641" name="Google Shape;9641;p45"/>
            <p:cNvSpPr/>
            <p:nvPr/>
          </p:nvSpPr>
          <p:spPr>
            <a:xfrm>
              <a:off x="356682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2" name="Google Shape;9642;p45"/>
            <p:cNvSpPr/>
            <p:nvPr/>
          </p:nvSpPr>
          <p:spPr>
            <a:xfrm>
              <a:off x="34884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3" name="Google Shape;9643;p45"/>
            <p:cNvSpPr/>
            <p:nvPr/>
          </p:nvSpPr>
          <p:spPr>
            <a:xfrm>
              <a:off x="34101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4" name="Google Shape;9644;p45"/>
            <p:cNvSpPr/>
            <p:nvPr/>
          </p:nvSpPr>
          <p:spPr>
            <a:xfrm>
              <a:off x="33317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5" name="Google Shape;9645;p45"/>
            <p:cNvSpPr/>
            <p:nvPr/>
          </p:nvSpPr>
          <p:spPr>
            <a:xfrm>
              <a:off x="38018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6" name="Google Shape;9646;p45"/>
            <p:cNvSpPr/>
            <p:nvPr/>
          </p:nvSpPr>
          <p:spPr>
            <a:xfrm>
              <a:off x="372355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7" name="Google Shape;9647;p45"/>
            <p:cNvSpPr/>
            <p:nvPr/>
          </p:nvSpPr>
          <p:spPr>
            <a:xfrm>
              <a:off x="364517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8" name="Google Shape;9648;p45"/>
            <p:cNvSpPr/>
            <p:nvPr/>
          </p:nvSpPr>
          <p:spPr>
            <a:xfrm>
              <a:off x="3253400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9" name="Google Shape;9649;p45"/>
            <p:cNvSpPr/>
            <p:nvPr/>
          </p:nvSpPr>
          <p:spPr>
            <a:xfrm>
              <a:off x="31750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0" name="Google Shape;9650;p45"/>
            <p:cNvSpPr/>
            <p:nvPr/>
          </p:nvSpPr>
          <p:spPr>
            <a:xfrm>
              <a:off x="30967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1" name="Google Shape;9651;p45"/>
            <p:cNvSpPr/>
            <p:nvPr/>
          </p:nvSpPr>
          <p:spPr>
            <a:xfrm>
              <a:off x="301832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2" name="Google Shape;9652;p45"/>
            <p:cNvSpPr/>
            <p:nvPr/>
          </p:nvSpPr>
          <p:spPr>
            <a:xfrm>
              <a:off x="294000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53" name="Google Shape;9653;p45"/>
          <p:cNvSpPr/>
          <p:nvPr/>
        </p:nvSpPr>
        <p:spPr>
          <a:xfrm>
            <a:off x="848450" y="1252775"/>
            <a:ext cx="1871700" cy="1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654" name="Google Shape;9654;p45"/>
          <p:cNvCxnSpPr>
            <a:stCxn id="9653" idx="3"/>
          </p:cNvCxnSpPr>
          <p:nvPr/>
        </p:nvCxnSpPr>
        <p:spPr>
          <a:xfrm>
            <a:off x="2720150" y="2038775"/>
            <a:ext cx="1494900" cy="0"/>
          </a:xfrm>
          <a:prstGeom prst="straightConnector1">
            <a:avLst/>
          </a:prstGeom>
          <a:noFill/>
          <a:ln cap="flat" cmpd="sng" w="9525">
            <a:solidFill>
              <a:srgbClr val="667E9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9655" name="Google Shape;9655;p45"/>
          <p:cNvCxnSpPr/>
          <p:nvPr/>
        </p:nvCxnSpPr>
        <p:spPr>
          <a:xfrm>
            <a:off x="2723450" y="3419850"/>
            <a:ext cx="14883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9656" name="Google Shape;9656;p45"/>
          <p:cNvCxnSpPr>
            <a:stCxn id="9657" idx="1"/>
          </p:cNvCxnSpPr>
          <p:nvPr/>
        </p:nvCxnSpPr>
        <p:spPr>
          <a:xfrm rot="10800000">
            <a:off x="4953850" y="1887575"/>
            <a:ext cx="1470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9658" name="Google Shape;9658;p45"/>
          <p:cNvCxnSpPr/>
          <p:nvPr/>
        </p:nvCxnSpPr>
        <p:spPr>
          <a:xfrm rot="10800000">
            <a:off x="4950400" y="3547375"/>
            <a:ext cx="14769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9659" name="Google Shape;9659;p45"/>
          <p:cNvSpPr txBox="1"/>
          <p:nvPr>
            <p:ph idx="4294967295" type="subTitle"/>
          </p:nvPr>
        </p:nvSpPr>
        <p:spPr>
          <a:xfrm>
            <a:off x="848450" y="1923450"/>
            <a:ext cx="1871700" cy="97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3350" lvl="0" marL="5715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4/10 alunos não imunizados</a:t>
            </a:r>
            <a:endParaRPr sz="1200"/>
          </a:p>
          <a:p>
            <a:pPr indent="-57150" lvl="0" marL="5715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133350" lvl="0" marL="5715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Variante Delta</a:t>
            </a:r>
            <a:endParaRPr sz="1200"/>
          </a:p>
        </p:txBody>
      </p:sp>
      <p:sp>
        <p:nvSpPr>
          <p:cNvPr id="9660" name="Google Shape;9660;p45"/>
          <p:cNvSpPr txBox="1"/>
          <p:nvPr>
            <p:ph idx="4294967295" type="title"/>
          </p:nvPr>
        </p:nvSpPr>
        <p:spPr>
          <a:xfrm>
            <a:off x="926600" y="1380300"/>
            <a:ext cx="1715400" cy="32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SITUAÇÃO PANDÊMICA</a:t>
            </a:r>
            <a:endParaRPr sz="1800"/>
          </a:p>
        </p:txBody>
      </p:sp>
      <p:sp>
        <p:nvSpPr>
          <p:cNvPr id="9661" name="Google Shape;9661;p45"/>
          <p:cNvSpPr/>
          <p:nvPr/>
        </p:nvSpPr>
        <p:spPr>
          <a:xfrm>
            <a:off x="848450" y="3256650"/>
            <a:ext cx="1871700" cy="1826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33350" lvl="0" marL="5715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oppins Light"/>
              <a:buChar char="●"/>
            </a:pPr>
            <a:r>
              <a:rPr lang="en" sz="1200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rPr>
              <a:t>4/10 alunos não imunizados</a:t>
            </a:r>
            <a:endParaRPr sz="1200">
              <a:solidFill>
                <a:schemeClr val="accent2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57150" lvl="0" marL="5715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133350" lvl="0" marL="5715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Poppins Light"/>
              <a:buChar char="●"/>
            </a:pPr>
            <a:r>
              <a:rPr lang="en" sz="1200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rPr>
              <a:t>Variante Delta</a:t>
            </a:r>
            <a:endParaRPr sz="1200">
              <a:solidFill>
                <a:schemeClr val="accent2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9662" name="Google Shape;9662;p45"/>
          <p:cNvSpPr txBox="1"/>
          <p:nvPr>
            <p:ph idx="4294967295" type="title"/>
          </p:nvPr>
        </p:nvSpPr>
        <p:spPr>
          <a:xfrm>
            <a:off x="938700" y="3256650"/>
            <a:ext cx="1715400" cy="32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EDUCAÇÃO</a:t>
            </a:r>
            <a:endParaRPr sz="1800">
              <a:solidFill>
                <a:schemeClr val="accent1"/>
              </a:solidFill>
            </a:endParaRPr>
          </a:p>
        </p:txBody>
      </p:sp>
      <p:sp>
        <p:nvSpPr>
          <p:cNvPr id="9663" name="Google Shape;9663;p45"/>
          <p:cNvSpPr/>
          <p:nvPr/>
        </p:nvSpPr>
        <p:spPr>
          <a:xfrm>
            <a:off x="6423825" y="950375"/>
            <a:ext cx="2185200" cy="206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64" name="Google Shape;9664;p45"/>
          <p:cNvSpPr txBox="1"/>
          <p:nvPr>
            <p:ph idx="4294967295" type="title"/>
          </p:nvPr>
        </p:nvSpPr>
        <p:spPr>
          <a:xfrm>
            <a:off x="6423800" y="1075025"/>
            <a:ext cx="2185200" cy="32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INFRAESTRUTURA</a:t>
            </a:r>
            <a:endParaRPr sz="1800">
              <a:solidFill>
                <a:schemeClr val="accent1"/>
              </a:solidFill>
            </a:endParaRPr>
          </a:p>
        </p:txBody>
      </p:sp>
      <p:sp>
        <p:nvSpPr>
          <p:cNvPr id="9665" name="Google Shape;9665;p45"/>
          <p:cNvSpPr/>
          <p:nvPr/>
        </p:nvSpPr>
        <p:spPr>
          <a:xfrm>
            <a:off x="6423850" y="3256650"/>
            <a:ext cx="2185200" cy="17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66" name="Google Shape;9666;p45"/>
          <p:cNvSpPr txBox="1"/>
          <p:nvPr>
            <p:ph idx="4294967295" type="title"/>
          </p:nvPr>
        </p:nvSpPr>
        <p:spPr>
          <a:xfrm>
            <a:off x="6502000" y="3384175"/>
            <a:ext cx="2036100" cy="32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LOGÍSTICA</a:t>
            </a:r>
            <a:endParaRPr sz="1800"/>
          </a:p>
        </p:txBody>
      </p:sp>
      <p:sp>
        <p:nvSpPr>
          <p:cNvPr id="9667" name="Google Shape;9667;p45"/>
          <p:cNvSpPr txBox="1"/>
          <p:nvPr>
            <p:ph idx="4294967295" type="subTitle"/>
          </p:nvPr>
        </p:nvSpPr>
        <p:spPr>
          <a:xfrm>
            <a:off x="860550" y="3679950"/>
            <a:ext cx="1871700" cy="97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3350" lvl="0" marL="5715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</a:pPr>
            <a:r>
              <a:rPr lang="en" sz="1200">
                <a:solidFill>
                  <a:schemeClr val="accent1"/>
                </a:solidFill>
              </a:rPr>
              <a:t>Plano de </a:t>
            </a:r>
            <a:r>
              <a:rPr lang="en" sz="1200">
                <a:solidFill>
                  <a:schemeClr val="accent1"/>
                </a:solidFill>
              </a:rPr>
              <a:t>a</a:t>
            </a:r>
            <a:r>
              <a:rPr lang="en" sz="1200">
                <a:solidFill>
                  <a:schemeClr val="accent1"/>
                </a:solidFill>
              </a:rPr>
              <a:t>ula remoto</a:t>
            </a:r>
            <a:endParaRPr sz="1200">
              <a:solidFill>
                <a:schemeClr val="accent1"/>
              </a:solidFill>
            </a:endParaRPr>
          </a:p>
          <a:p>
            <a:pPr indent="-57150" lvl="0" marL="5715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</a:endParaRPr>
          </a:p>
          <a:p>
            <a:pPr indent="-133350" lvl="0" marL="5715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</a:pPr>
            <a:r>
              <a:rPr lang="en" sz="1200">
                <a:solidFill>
                  <a:schemeClr val="accent1"/>
                </a:solidFill>
              </a:rPr>
              <a:t>Divisão do oferecimento para alunos presencial e online</a:t>
            </a:r>
            <a:endParaRPr sz="1200">
              <a:solidFill>
                <a:schemeClr val="accent1"/>
              </a:solidFill>
            </a:endParaRPr>
          </a:p>
        </p:txBody>
      </p:sp>
      <p:grpSp>
        <p:nvGrpSpPr>
          <p:cNvPr id="9668" name="Google Shape;9668;p45"/>
          <p:cNvGrpSpPr/>
          <p:nvPr/>
        </p:nvGrpSpPr>
        <p:grpSpPr>
          <a:xfrm>
            <a:off x="3458493" y="1462790"/>
            <a:ext cx="2317259" cy="2275839"/>
            <a:chOff x="3736598" y="2170606"/>
            <a:chExt cx="404889" cy="404889"/>
          </a:xfrm>
        </p:grpSpPr>
        <p:sp>
          <p:nvSpPr>
            <p:cNvPr id="9669" name="Google Shape;9669;p45"/>
            <p:cNvSpPr/>
            <p:nvPr/>
          </p:nvSpPr>
          <p:spPr>
            <a:xfrm>
              <a:off x="3950281" y="2170846"/>
              <a:ext cx="191206" cy="231947"/>
            </a:xfrm>
            <a:custGeom>
              <a:rect b="b" l="l" r="r" t="t"/>
              <a:pathLst>
                <a:path extrusionOk="0" h="10652" w="8781">
                  <a:moveTo>
                    <a:pt x="23" y="1"/>
                  </a:moveTo>
                  <a:lnTo>
                    <a:pt x="1435" y="2583"/>
                  </a:lnTo>
                  <a:lnTo>
                    <a:pt x="0" y="5246"/>
                  </a:lnTo>
                  <a:cubicBezTo>
                    <a:pt x="1997" y="5498"/>
                    <a:pt x="3512" y="7186"/>
                    <a:pt x="3547" y="9217"/>
                  </a:cubicBezTo>
                  <a:lnTo>
                    <a:pt x="6187" y="10652"/>
                  </a:lnTo>
                  <a:lnTo>
                    <a:pt x="8780" y="9217"/>
                  </a:lnTo>
                  <a:cubicBezTo>
                    <a:pt x="8746" y="4305"/>
                    <a:pt x="4913" y="276"/>
                    <a:pt x="23" y="1"/>
                  </a:cubicBezTo>
                  <a:close/>
                </a:path>
              </a:pathLst>
            </a:custGeom>
            <a:noFill/>
            <a:ln cap="flat" cmpd="sng" w="38100">
              <a:solidFill>
                <a:srgbClr val="667E9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0" name="Google Shape;9670;p45"/>
            <p:cNvSpPr/>
            <p:nvPr/>
          </p:nvSpPr>
          <p:spPr>
            <a:xfrm>
              <a:off x="3737099" y="2170606"/>
              <a:ext cx="231947" cy="191446"/>
            </a:xfrm>
            <a:custGeom>
              <a:rect b="b" l="l" r="r" t="t"/>
              <a:pathLst>
                <a:path extrusionOk="0" h="8792" w="10652">
                  <a:moveTo>
                    <a:pt x="9216" y="0"/>
                  </a:moveTo>
                  <a:cubicBezTo>
                    <a:pt x="4304" y="35"/>
                    <a:pt x="276" y="3868"/>
                    <a:pt x="0" y="8769"/>
                  </a:cubicBezTo>
                  <a:lnTo>
                    <a:pt x="2583" y="7346"/>
                  </a:lnTo>
                  <a:lnTo>
                    <a:pt x="5245" y="8792"/>
                  </a:lnTo>
                  <a:cubicBezTo>
                    <a:pt x="5498" y="6783"/>
                    <a:pt x="7185" y="5268"/>
                    <a:pt x="9216" y="5234"/>
                  </a:cubicBezTo>
                  <a:lnTo>
                    <a:pt x="10651" y="2594"/>
                  </a:lnTo>
                  <a:lnTo>
                    <a:pt x="9216" y="0"/>
                  </a:lnTo>
                  <a:close/>
                </a:path>
              </a:pathLst>
            </a:custGeom>
            <a:noFill/>
            <a:ln cap="flat" cmpd="sng" w="38100">
              <a:solidFill>
                <a:srgbClr val="667E9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1" name="Google Shape;9671;p45"/>
            <p:cNvSpPr/>
            <p:nvPr/>
          </p:nvSpPr>
          <p:spPr>
            <a:xfrm>
              <a:off x="3909539" y="2384027"/>
              <a:ext cx="231686" cy="191468"/>
            </a:xfrm>
            <a:custGeom>
              <a:rect b="b" l="l" r="r" t="t"/>
              <a:pathLst>
                <a:path extrusionOk="0" h="8793" w="10640">
                  <a:moveTo>
                    <a:pt x="5395" y="1"/>
                  </a:moveTo>
                  <a:cubicBezTo>
                    <a:pt x="5142" y="1998"/>
                    <a:pt x="3455" y="3513"/>
                    <a:pt x="1435" y="3559"/>
                  </a:cubicBezTo>
                  <a:lnTo>
                    <a:pt x="0" y="6187"/>
                  </a:lnTo>
                  <a:lnTo>
                    <a:pt x="1424" y="8792"/>
                  </a:lnTo>
                  <a:cubicBezTo>
                    <a:pt x="6324" y="8758"/>
                    <a:pt x="10364" y="4913"/>
                    <a:pt x="10640" y="24"/>
                  </a:cubicBezTo>
                  <a:lnTo>
                    <a:pt x="10640" y="24"/>
                  </a:lnTo>
                  <a:lnTo>
                    <a:pt x="8058" y="1436"/>
                  </a:lnTo>
                  <a:lnTo>
                    <a:pt x="5395" y="1"/>
                  </a:lnTo>
                  <a:close/>
                </a:path>
              </a:pathLst>
            </a:custGeom>
            <a:noFill/>
            <a:ln cap="flat" cmpd="sng" w="38100">
              <a:solidFill>
                <a:srgbClr val="667E9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2" name="Google Shape;9672;p45"/>
            <p:cNvSpPr/>
            <p:nvPr/>
          </p:nvSpPr>
          <p:spPr>
            <a:xfrm>
              <a:off x="3736598" y="2343307"/>
              <a:ext cx="191707" cy="231686"/>
            </a:xfrm>
            <a:custGeom>
              <a:rect b="b" l="l" r="r" t="t"/>
              <a:pathLst>
                <a:path extrusionOk="0" h="10640" w="8804">
                  <a:moveTo>
                    <a:pt x="2606" y="0"/>
                  </a:moveTo>
                  <a:lnTo>
                    <a:pt x="0" y="1435"/>
                  </a:lnTo>
                  <a:cubicBezTo>
                    <a:pt x="46" y="6335"/>
                    <a:pt x="3880" y="10364"/>
                    <a:pt x="8769" y="10639"/>
                  </a:cubicBezTo>
                  <a:lnTo>
                    <a:pt x="7357" y="8057"/>
                  </a:lnTo>
                  <a:lnTo>
                    <a:pt x="8803" y="5394"/>
                  </a:lnTo>
                  <a:cubicBezTo>
                    <a:pt x="6795" y="5142"/>
                    <a:pt x="5280" y="3455"/>
                    <a:pt x="5245" y="1435"/>
                  </a:cubicBezTo>
                  <a:lnTo>
                    <a:pt x="2606" y="0"/>
                  </a:lnTo>
                  <a:close/>
                </a:path>
              </a:pathLst>
            </a:custGeom>
            <a:noFill/>
            <a:ln cap="flat" cmpd="sng" w="38100">
              <a:solidFill>
                <a:srgbClr val="667E9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73" name="Google Shape;9673;p45"/>
          <p:cNvSpPr txBox="1"/>
          <p:nvPr>
            <p:ph idx="4294967295" type="subTitle"/>
          </p:nvPr>
        </p:nvSpPr>
        <p:spPr>
          <a:xfrm>
            <a:off x="6423800" y="3738625"/>
            <a:ext cx="1871700" cy="97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3350" lvl="0" marL="5715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Transporte público</a:t>
            </a:r>
            <a:endParaRPr sz="1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133350" lvl="0" marL="5715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Moradia</a:t>
            </a:r>
            <a:endParaRPr sz="1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133350" lvl="0" marL="5715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Mudança abrupta</a:t>
            </a:r>
            <a:endParaRPr sz="1200"/>
          </a:p>
        </p:txBody>
      </p:sp>
      <p:sp>
        <p:nvSpPr>
          <p:cNvPr id="9674" name="Google Shape;9674;p45"/>
          <p:cNvSpPr txBox="1"/>
          <p:nvPr>
            <p:ph idx="4294967295" type="subTitle"/>
          </p:nvPr>
        </p:nvSpPr>
        <p:spPr>
          <a:xfrm>
            <a:off x="6464450" y="1474675"/>
            <a:ext cx="2103900" cy="97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3350" lvl="0" marL="5715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</a:pPr>
            <a:r>
              <a:rPr lang="en" sz="1200">
                <a:solidFill>
                  <a:schemeClr val="accent1"/>
                </a:solidFill>
              </a:rPr>
              <a:t>Salas despreparadas</a:t>
            </a:r>
            <a:endParaRPr sz="1200">
              <a:solidFill>
                <a:schemeClr val="accent1"/>
              </a:solidFill>
            </a:endParaRPr>
          </a:p>
          <a:p>
            <a:pPr indent="-57150" lvl="0" marL="5715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</a:endParaRPr>
          </a:p>
          <a:p>
            <a:pPr indent="-133350" lvl="0" marL="5715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</a:pPr>
            <a:r>
              <a:rPr lang="en" sz="1200">
                <a:solidFill>
                  <a:schemeClr val="accent1"/>
                </a:solidFill>
              </a:rPr>
              <a:t>USP: bandejão e circular</a:t>
            </a:r>
            <a:endParaRPr sz="1200">
              <a:solidFill>
                <a:schemeClr val="accen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</a:endParaRPr>
          </a:p>
          <a:p>
            <a:pPr indent="-133350" lvl="0" marL="5715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</a:pPr>
            <a:r>
              <a:rPr lang="en" sz="1200">
                <a:solidFill>
                  <a:schemeClr val="accent1"/>
                </a:solidFill>
              </a:rPr>
              <a:t>Equipamentos para transmissão</a:t>
            </a:r>
            <a:endParaRPr sz="12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78" name="Shape 9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9" name="Google Shape;9679;p46"/>
          <p:cNvSpPr txBox="1"/>
          <p:nvPr>
            <p:ph idx="2" type="title"/>
          </p:nvPr>
        </p:nvSpPr>
        <p:spPr>
          <a:xfrm>
            <a:off x="1698600" y="438450"/>
            <a:ext cx="574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CONCLUSÃO E POSICIONAMENTO</a:t>
            </a:r>
            <a:endParaRPr/>
          </a:p>
        </p:txBody>
      </p:sp>
      <p:grpSp>
        <p:nvGrpSpPr>
          <p:cNvPr id="9680" name="Google Shape;9680;p46"/>
          <p:cNvGrpSpPr/>
          <p:nvPr/>
        </p:nvGrpSpPr>
        <p:grpSpPr>
          <a:xfrm>
            <a:off x="2200504" y="675728"/>
            <a:ext cx="1090550" cy="21378"/>
            <a:chOff x="2940000" y="3484425"/>
            <a:chExt cx="641500" cy="12575"/>
          </a:xfrm>
        </p:grpSpPr>
        <p:sp>
          <p:nvSpPr>
            <p:cNvPr id="9681" name="Google Shape;9681;p46"/>
            <p:cNvSpPr/>
            <p:nvPr/>
          </p:nvSpPr>
          <p:spPr>
            <a:xfrm>
              <a:off x="356682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2" name="Google Shape;9682;p46"/>
            <p:cNvSpPr/>
            <p:nvPr/>
          </p:nvSpPr>
          <p:spPr>
            <a:xfrm>
              <a:off x="34884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3" name="Google Shape;9683;p46"/>
            <p:cNvSpPr/>
            <p:nvPr/>
          </p:nvSpPr>
          <p:spPr>
            <a:xfrm>
              <a:off x="34101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4" name="Google Shape;9684;p46"/>
            <p:cNvSpPr/>
            <p:nvPr/>
          </p:nvSpPr>
          <p:spPr>
            <a:xfrm>
              <a:off x="33317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5" name="Google Shape;9685;p46"/>
            <p:cNvSpPr/>
            <p:nvPr/>
          </p:nvSpPr>
          <p:spPr>
            <a:xfrm>
              <a:off x="3253400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6" name="Google Shape;9686;p46"/>
            <p:cNvSpPr/>
            <p:nvPr/>
          </p:nvSpPr>
          <p:spPr>
            <a:xfrm>
              <a:off x="31750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7" name="Google Shape;9687;p46"/>
            <p:cNvSpPr/>
            <p:nvPr/>
          </p:nvSpPr>
          <p:spPr>
            <a:xfrm>
              <a:off x="30967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8" name="Google Shape;9688;p46"/>
            <p:cNvSpPr/>
            <p:nvPr/>
          </p:nvSpPr>
          <p:spPr>
            <a:xfrm>
              <a:off x="301832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9" name="Google Shape;9689;p46"/>
            <p:cNvSpPr/>
            <p:nvPr/>
          </p:nvSpPr>
          <p:spPr>
            <a:xfrm>
              <a:off x="294000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90" name="Google Shape;9690;p46"/>
          <p:cNvGrpSpPr/>
          <p:nvPr/>
        </p:nvGrpSpPr>
        <p:grpSpPr>
          <a:xfrm>
            <a:off x="5852957" y="675728"/>
            <a:ext cx="1090550" cy="21378"/>
            <a:chOff x="3175075" y="3484425"/>
            <a:chExt cx="641500" cy="12575"/>
          </a:xfrm>
        </p:grpSpPr>
        <p:sp>
          <p:nvSpPr>
            <p:cNvPr id="9691" name="Google Shape;9691;p46"/>
            <p:cNvSpPr/>
            <p:nvPr/>
          </p:nvSpPr>
          <p:spPr>
            <a:xfrm>
              <a:off x="356682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2" name="Google Shape;9692;p46"/>
            <p:cNvSpPr/>
            <p:nvPr/>
          </p:nvSpPr>
          <p:spPr>
            <a:xfrm>
              <a:off x="34884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3" name="Google Shape;9693;p46"/>
            <p:cNvSpPr/>
            <p:nvPr/>
          </p:nvSpPr>
          <p:spPr>
            <a:xfrm>
              <a:off x="34101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4" name="Google Shape;9694;p46"/>
            <p:cNvSpPr/>
            <p:nvPr/>
          </p:nvSpPr>
          <p:spPr>
            <a:xfrm>
              <a:off x="33317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5" name="Google Shape;9695;p46"/>
            <p:cNvSpPr/>
            <p:nvPr/>
          </p:nvSpPr>
          <p:spPr>
            <a:xfrm>
              <a:off x="38018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6" name="Google Shape;9696;p46"/>
            <p:cNvSpPr/>
            <p:nvPr/>
          </p:nvSpPr>
          <p:spPr>
            <a:xfrm>
              <a:off x="372355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7" name="Google Shape;9697;p46"/>
            <p:cNvSpPr/>
            <p:nvPr/>
          </p:nvSpPr>
          <p:spPr>
            <a:xfrm>
              <a:off x="364517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8" name="Google Shape;9698;p46"/>
            <p:cNvSpPr/>
            <p:nvPr/>
          </p:nvSpPr>
          <p:spPr>
            <a:xfrm>
              <a:off x="3253400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9" name="Google Shape;9699;p46"/>
            <p:cNvSpPr/>
            <p:nvPr/>
          </p:nvSpPr>
          <p:spPr>
            <a:xfrm>
              <a:off x="31750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00" name="Google Shape;9700;p46"/>
          <p:cNvSpPr/>
          <p:nvPr/>
        </p:nvSpPr>
        <p:spPr>
          <a:xfrm>
            <a:off x="-65250" y="1164313"/>
            <a:ext cx="8127600" cy="85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01" name="Google Shape;9701;p46"/>
          <p:cNvSpPr txBox="1"/>
          <p:nvPr>
            <p:ph type="title"/>
          </p:nvPr>
        </p:nvSpPr>
        <p:spPr>
          <a:xfrm>
            <a:off x="987275" y="1987600"/>
            <a:ext cx="1962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FATORES LEVANTADOS</a:t>
            </a:r>
            <a:endParaRPr/>
          </a:p>
        </p:txBody>
      </p:sp>
      <p:sp>
        <p:nvSpPr>
          <p:cNvPr id="9702" name="Google Shape;9702;p46"/>
          <p:cNvSpPr txBox="1"/>
          <p:nvPr>
            <p:ph idx="1" type="subTitle"/>
          </p:nvPr>
        </p:nvSpPr>
        <p:spPr>
          <a:xfrm>
            <a:off x="723400" y="2782000"/>
            <a:ext cx="2567700" cy="10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Perfil dos alunos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Informações sobre vacinação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Opinião sobre o retorno</a:t>
            </a:r>
            <a:endParaRPr/>
          </a:p>
        </p:txBody>
      </p:sp>
      <p:sp>
        <p:nvSpPr>
          <p:cNvPr id="9703" name="Google Shape;9703;p46"/>
          <p:cNvSpPr txBox="1"/>
          <p:nvPr>
            <p:ph idx="3" type="title"/>
          </p:nvPr>
        </p:nvSpPr>
        <p:spPr>
          <a:xfrm>
            <a:off x="3590850" y="1987600"/>
            <a:ext cx="1962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OPINIÃO DOS ALUNOS</a:t>
            </a:r>
            <a:endParaRPr/>
          </a:p>
        </p:txBody>
      </p:sp>
      <p:sp>
        <p:nvSpPr>
          <p:cNvPr id="9704" name="Google Shape;9704;p46"/>
          <p:cNvSpPr txBox="1"/>
          <p:nvPr>
            <p:ph idx="4" type="subTitle"/>
          </p:nvPr>
        </p:nvSpPr>
        <p:spPr>
          <a:xfrm>
            <a:off x="3590850" y="2796400"/>
            <a:ext cx="1962300" cy="93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Maioria contrária ao retorno ou caso retorne que seja facultativo</a:t>
            </a:r>
            <a:endParaRPr/>
          </a:p>
        </p:txBody>
      </p:sp>
      <p:sp>
        <p:nvSpPr>
          <p:cNvPr id="9705" name="Google Shape;9705;p46"/>
          <p:cNvSpPr txBox="1"/>
          <p:nvPr>
            <p:ph idx="5" type="title"/>
          </p:nvPr>
        </p:nvSpPr>
        <p:spPr>
          <a:xfrm>
            <a:off x="6194425" y="1759000"/>
            <a:ext cx="1962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POSIÇÃO</a:t>
            </a:r>
            <a:endParaRPr/>
          </a:p>
        </p:txBody>
      </p:sp>
      <p:sp>
        <p:nvSpPr>
          <p:cNvPr id="9706" name="Google Shape;9706;p46"/>
          <p:cNvSpPr txBox="1"/>
          <p:nvPr>
            <p:ph idx="6" type="subTitle"/>
          </p:nvPr>
        </p:nvSpPr>
        <p:spPr>
          <a:xfrm>
            <a:off x="5765000" y="2514700"/>
            <a:ext cx="3086100" cy="156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Retorno com </a:t>
            </a:r>
            <a:r>
              <a:rPr lang="en"/>
              <a:t>segurança</a:t>
            </a:r>
            <a:r>
              <a:rPr lang="en"/>
              <a:t> e garantindo a qualidade do aprendizado apenas em 2022. Caso hajam práticas facultativas, que sejam apenas para os totalmente imunizados e sem contabilização de nota.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14" name="Shape 9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5" name="Google Shape;9115;p29"/>
          <p:cNvSpPr/>
          <p:nvPr/>
        </p:nvSpPr>
        <p:spPr>
          <a:xfrm>
            <a:off x="588050" y="0"/>
            <a:ext cx="513600" cy="360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6" name="Google Shape;9116;p29"/>
          <p:cNvSpPr txBox="1"/>
          <p:nvPr>
            <p:ph idx="2" type="title"/>
          </p:nvPr>
        </p:nvSpPr>
        <p:spPr>
          <a:xfrm>
            <a:off x="1783988" y="867955"/>
            <a:ext cx="2808000" cy="41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INTRODUÇÃO</a:t>
            </a:r>
            <a:endParaRPr/>
          </a:p>
        </p:txBody>
      </p:sp>
      <p:sp>
        <p:nvSpPr>
          <p:cNvPr id="9117" name="Google Shape;9117;p29"/>
          <p:cNvSpPr txBox="1"/>
          <p:nvPr>
            <p:ph idx="4" type="title"/>
          </p:nvPr>
        </p:nvSpPr>
        <p:spPr>
          <a:xfrm>
            <a:off x="1763925" y="1978205"/>
            <a:ext cx="2808000" cy="41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SEÇÕES</a:t>
            </a:r>
            <a:endParaRPr/>
          </a:p>
        </p:txBody>
      </p:sp>
      <p:sp>
        <p:nvSpPr>
          <p:cNvPr id="9118" name="Google Shape;9118;p29"/>
          <p:cNvSpPr txBox="1"/>
          <p:nvPr>
            <p:ph idx="7" type="title"/>
          </p:nvPr>
        </p:nvSpPr>
        <p:spPr>
          <a:xfrm>
            <a:off x="1783988" y="3024092"/>
            <a:ext cx="2808000" cy="41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ANÁLISE DOS DADOS</a:t>
            </a:r>
            <a:endParaRPr/>
          </a:p>
        </p:txBody>
      </p:sp>
      <p:sp>
        <p:nvSpPr>
          <p:cNvPr id="9119" name="Google Shape;9119;p29"/>
          <p:cNvSpPr/>
          <p:nvPr/>
        </p:nvSpPr>
        <p:spPr>
          <a:xfrm>
            <a:off x="588050" y="1718986"/>
            <a:ext cx="513600" cy="371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0" name="Google Shape;9120;p29"/>
          <p:cNvSpPr txBox="1"/>
          <p:nvPr>
            <p:ph idx="6" type="title"/>
          </p:nvPr>
        </p:nvSpPr>
        <p:spPr>
          <a:xfrm>
            <a:off x="608113" y="2959738"/>
            <a:ext cx="929400" cy="54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03.</a:t>
            </a:r>
            <a:endParaRPr/>
          </a:p>
        </p:txBody>
      </p:sp>
      <p:sp>
        <p:nvSpPr>
          <p:cNvPr id="9121" name="Google Shape;9121;p29"/>
          <p:cNvSpPr txBox="1"/>
          <p:nvPr>
            <p:ph idx="3" type="title"/>
          </p:nvPr>
        </p:nvSpPr>
        <p:spPr>
          <a:xfrm>
            <a:off x="588050" y="1913850"/>
            <a:ext cx="929400" cy="54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02.</a:t>
            </a:r>
            <a:endParaRPr/>
          </a:p>
        </p:txBody>
      </p:sp>
      <p:sp>
        <p:nvSpPr>
          <p:cNvPr id="9122" name="Google Shape;9122;p29"/>
          <p:cNvSpPr txBox="1"/>
          <p:nvPr/>
        </p:nvSpPr>
        <p:spPr>
          <a:xfrm>
            <a:off x="608125" y="3867025"/>
            <a:ext cx="929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04.</a:t>
            </a:r>
            <a:endParaRPr sz="3600"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123" name="Google Shape;9123;p29"/>
          <p:cNvSpPr txBox="1"/>
          <p:nvPr/>
        </p:nvSpPr>
        <p:spPr>
          <a:xfrm>
            <a:off x="1763925" y="4005625"/>
            <a:ext cx="4760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CONCLUSÃO E POSICIONAMENTO</a:t>
            </a:r>
            <a:endParaRPr sz="1800"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124" name="Google Shape;9124;p29"/>
          <p:cNvSpPr txBox="1"/>
          <p:nvPr>
            <p:ph idx="3" type="title"/>
          </p:nvPr>
        </p:nvSpPr>
        <p:spPr>
          <a:xfrm>
            <a:off x="608113" y="803600"/>
            <a:ext cx="929400" cy="54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10" name="Shape 9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1" name="Google Shape;9711;p47"/>
          <p:cNvSpPr txBox="1"/>
          <p:nvPr>
            <p:ph type="title"/>
          </p:nvPr>
        </p:nvSpPr>
        <p:spPr>
          <a:xfrm>
            <a:off x="2759550" y="1162500"/>
            <a:ext cx="36249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Dúvidas?</a:t>
            </a:r>
            <a:endParaRPr/>
          </a:p>
        </p:txBody>
      </p:sp>
      <p:sp>
        <p:nvSpPr>
          <p:cNvPr id="9712" name="Google Shape;9712;p47"/>
          <p:cNvSpPr txBox="1"/>
          <p:nvPr>
            <p:ph idx="1" type="body"/>
          </p:nvPr>
        </p:nvSpPr>
        <p:spPr>
          <a:xfrm>
            <a:off x="2042800" y="2259600"/>
            <a:ext cx="3707100" cy="14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Beatriz Bicudo Bregion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Presidente do Grêmio Politécnico 2021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beatrizbicudob@usp.br</a:t>
            </a:r>
            <a:endParaRPr/>
          </a:p>
        </p:txBody>
      </p:sp>
      <p:sp>
        <p:nvSpPr>
          <p:cNvPr id="9713" name="Google Shape;9713;p47"/>
          <p:cNvSpPr/>
          <p:nvPr/>
        </p:nvSpPr>
        <p:spPr>
          <a:xfrm>
            <a:off x="2796700" y="3684350"/>
            <a:ext cx="3283200" cy="921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28" name="Shape 9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9" name="Google Shape;9129;p30"/>
          <p:cNvSpPr txBox="1"/>
          <p:nvPr>
            <p:ph type="title"/>
          </p:nvPr>
        </p:nvSpPr>
        <p:spPr>
          <a:xfrm>
            <a:off x="1698600" y="438450"/>
            <a:ext cx="574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INTRODUÇÃO</a:t>
            </a:r>
            <a:endParaRPr/>
          </a:p>
        </p:txBody>
      </p:sp>
      <p:grpSp>
        <p:nvGrpSpPr>
          <p:cNvPr id="9130" name="Google Shape;9130;p30"/>
          <p:cNvGrpSpPr/>
          <p:nvPr/>
        </p:nvGrpSpPr>
        <p:grpSpPr>
          <a:xfrm>
            <a:off x="5586482" y="675728"/>
            <a:ext cx="1357025" cy="21378"/>
            <a:chOff x="3018325" y="3484425"/>
            <a:chExt cx="798250" cy="12575"/>
          </a:xfrm>
        </p:grpSpPr>
        <p:sp>
          <p:nvSpPr>
            <p:cNvPr id="9131" name="Google Shape;9131;p30"/>
            <p:cNvSpPr/>
            <p:nvPr/>
          </p:nvSpPr>
          <p:spPr>
            <a:xfrm>
              <a:off x="356682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2" name="Google Shape;9132;p30"/>
            <p:cNvSpPr/>
            <p:nvPr/>
          </p:nvSpPr>
          <p:spPr>
            <a:xfrm>
              <a:off x="34884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3" name="Google Shape;9133;p30"/>
            <p:cNvSpPr/>
            <p:nvPr/>
          </p:nvSpPr>
          <p:spPr>
            <a:xfrm>
              <a:off x="34101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4" name="Google Shape;9134;p30"/>
            <p:cNvSpPr/>
            <p:nvPr/>
          </p:nvSpPr>
          <p:spPr>
            <a:xfrm>
              <a:off x="33317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5" name="Google Shape;9135;p30"/>
            <p:cNvSpPr/>
            <p:nvPr/>
          </p:nvSpPr>
          <p:spPr>
            <a:xfrm>
              <a:off x="38018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6" name="Google Shape;9136;p30"/>
            <p:cNvSpPr/>
            <p:nvPr/>
          </p:nvSpPr>
          <p:spPr>
            <a:xfrm>
              <a:off x="372355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7" name="Google Shape;9137;p30"/>
            <p:cNvSpPr/>
            <p:nvPr/>
          </p:nvSpPr>
          <p:spPr>
            <a:xfrm>
              <a:off x="364517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8" name="Google Shape;9138;p30"/>
            <p:cNvSpPr/>
            <p:nvPr/>
          </p:nvSpPr>
          <p:spPr>
            <a:xfrm>
              <a:off x="3253400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9" name="Google Shape;9139;p30"/>
            <p:cNvSpPr/>
            <p:nvPr/>
          </p:nvSpPr>
          <p:spPr>
            <a:xfrm>
              <a:off x="31750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0" name="Google Shape;9140;p30"/>
            <p:cNvSpPr/>
            <p:nvPr/>
          </p:nvSpPr>
          <p:spPr>
            <a:xfrm>
              <a:off x="30967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1" name="Google Shape;9141;p30"/>
            <p:cNvSpPr/>
            <p:nvPr/>
          </p:nvSpPr>
          <p:spPr>
            <a:xfrm>
              <a:off x="301832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42" name="Google Shape;9142;p30"/>
          <p:cNvGrpSpPr/>
          <p:nvPr/>
        </p:nvGrpSpPr>
        <p:grpSpPr>
          <a:xfrm>
            <a:off x="2200504" y="675728"/>
            <a:ext cx="1356940" cy="21378"/>
            <a:chOff x="2940000" y="3484425"/>
            <a:chExt cx="798200" cy="12575"/>
          </a:xfrm>
        </p:grpSpPr>
        <p:sp>
          <p:nvSpPr>
            <p:cNvPr id="9143" name="Google Shape;9143;p30"/>
            <p:cNvSpPr/>
            <p:nvPr/>
          </p:nvSpPr>
          <p:spPr>
            <a:xfrm>
              <a:off x="356682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4" name="Google Shape;9144;p30"/>
            <p:cNvSpPr/>
            <p:nvPr/>
          </p:nvSpPr>
          <p:spPr>
            <a:xfrm>
              <a:off x="34884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5" name="Google Shape;9145;p30"/>
            <p:cNvSpPr/>
            <p:nvPr/>
          </p:nvSpPr>
          <p:spPr>
            <a:xfrm>
              <a:off x="34101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6" name="Google Shape;9146;p30"/>
            <p:cNvSpPr/>
            <p:nvPr/>
          </p:nvSpPr>
          <p:spPr>
            <a:xfrm>
              <a:off x="33317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7" name="Google Shape;9147;p30"/>
            <p:cNvSpPr/>
            <p:nvPr/>
          </p:nvSpPr>
          <p:spPr>
            <a:xfrm>
              <a:off x="372355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8" name="Google Shape;9148;p30"/>
            <p:cNvSpPr/>
            <p:nvPr/>
          </p:nvSpPr>
          <p:spPr>
            <a:xfrm>
              <a:off x="364517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9" name="Google Shape;9149;p30"/>
            <p:cNvSpPr/>
            <p:nvPr/>
          </p:nvSpPr>
          <p:spPr>
            <a:xfrm>
              <a:off x="3253400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0" name="Google Shape;9150;p30"/>
            <p:cNvSpPr/>
            <p:nvPr/>
          </p:nvSpPr>
          <p:spPr>
            <a:xfrm>
              <a:off x="31750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1" name="Google Shape;9151;p30"/>
            <p:cNvSpPr/>
            <p:nvPr/>
          </p:nvSpPr>
          <p:spPr>
            <a:xfrm>
              <a:off x="30967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2" name="Google Shape;9152;p30"/>
            <p:cNvSpPr/>
            <p:nvPr/>
          </p:nvSpPr>
          <p:spPr>
            <a:xfrm>
              <a:off x="301832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3" name="Google Shape;9153;p30"/>
            <p:cNvSpPr/>
            <p:nvPr/>
          </p:nvSpPr>
          <p:spPr>
            <a:xfrm>
              <a:off x="294000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54" name="Google Shape;9154;p30"/>
          <p:cNvSpPr/>
          <p:nvPr/>
        </p:nvSpPr>
        <p:spPr>
          <a:xfrm>
            <a:off x="1532425" y="2622550"/>
            <a:ext cx="1670700" cy="16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5" name="Google Shape;9155;p30"/>
          <p:cNvSpPr/>
          <p:nvPr/>
        </p:nvSpPr>
        <p:spPr>
          <a:xfrm>
            <a:off x="3723551" y="2112125"/>
            <a:ext cx="1670700" cy="166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6" name="Google Shape;9156;p30"/>
          <p:cNvSpPr/>
          <p:nvPr/>
        </p:nvSpPr>
        <p:spPr>
          <a:xfrm>
            <a:off x="5914678" y="1603325"/>
            <a:ext cx="1670700" cy="16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157" name="Google Shape;9157;p30"/>
          <p:cNvCxnSpPr>
            <a:stCxn id="9154" idx="1"/>
            <a:endCxn id="9155" idx="2"/>
          </p:cNvCxnSpPr>
          <p:nvPr/>
        </p:nvCxnSpPr>
        <p:spPr>
          <a:xfrm>
            <a:off x="1532425" y="3456850"/>
            <a:ext cx="3026400" cy="324000"/>
          </a:xfrm>
          <a:prstGeom prst="bentConnector4">
            <a:avLst>
              <a:gd fmla="val -7868" name="adj1"/>
              <a:gd fmla="val 330995" name="adj2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158" name="Google Shape;9158;p30"/>
          <p:cNvCxnSpPr>
            <a:stCxn id="9155" idx="1"/>
            <a:endCxn id="9156" idx="0"/>
          </p:cNvCxnSpPr>
          <p:nvPr/>
        </p:nvCxnSpPr>
        <p:spPr>
          <a:xfrm flipH="1" rot="10800000">
            <a:off x="3723551" y="1603325"/>
            <a:ext cx="3026400" cy="1343100"/>
          </a:xfrm>
          <a:prstGeom prst="bentConnector4">
            <a:avLst>
              <a:gd fmla="val -7868" name="adj1"/>
              <a:gd fmla="val 117730" name="adj2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159" name="Google Shape;9159;p30"/>
          <p:cNvCxnSpPr>
            <a:stCxn id="9156" idx="2"/>
          </p:cNvCxnSpPr>
          <p:nvPr/>
        </p:nvCxnSpPr>
        <p:spPr>
          <a:xfrm flipH="1" rot="-5400000">
            <a:off x="7447678" y="2574275"/>
            <a:ext cx="1256400" cy="2651700"/>
          </a:xfrm>
          <a:prstGeom prst="bentConnector2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60" name="Google Shape;9160;p30"/>
          <p:cNvCxnSpPr>
            <a:stCxn id="9154" idx="0"/>
          </p:cNvCxnSpPr>
          <p:nvPr/>
        </p:nvCxnSpPr>
        <p:spPr>
          <a:xfrm flipH="1" rot="5400000">
            <a:off x="826975" y="1081750"/>
            <a:ext cx="626100" cy="2455500"/>
          </a:xfrm>
          <a:prstGeom prst="bentConnector2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9161" name="Google Shape;9161;p30"/>
          <p:cNvSpPr txBox="1"/>
          <p:nvPr>
            <p:ph idx="4294967295" type="ctrTitle"/>
          </p:nvPr>
        </p:nvSpPr>
        <p:spPr>
          <a:xfrm>
            <a:off x="1650800" y="2724409"/>
            <a:ext cx="1386300" cy="146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PORTARIAS USP  E INSTALAÇÃO DO GT NA POLI</a:t>
            </a:r>
            <a:endParaRPr sz="1400"/>
          </a:p>
        </p:txBody>
      </p:sp>
      <p:sp>
        <p:nvSpPr>
          <p:cNvPr id="9162" name="Google Shape;9162;p30"/>
          <p:cNvSpPr txBox="1"/>
          <p:nvPr>
            <p:ph idx="4294967295" type="ctrTitle"/>
          </p:nvPr>
        </p:nvSpPr>
        <p:spPr>
          <a:xfrm>
            <a:off x="3865750" y="2546315"/>
            <a:ext cx="1386300" cy="85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1"/>
                </a:solidFill>
              </a:rPr>
              <a:t>FORMULÁRIO DE RESPOSTAS SOBRE RETORNO PRESENCIAL</a:t>
            </a:r>
            <a:endParaRPr sz="1400">
              <a:solidFill>
                <a:schemeClr val="accent1"/>
              </a:solidFill>
            </a:endParaRPr>
          </a:p>
        </p:txBody>
      </p:sp>
      <p:sp>
        <p:nvSpPr>
          <p:cNvPr id="9163" name="Google Shape;9163;p30"/>
          <p:cNvSpPr txBox="1"/>
          <p:nvPr>
            <p:ph idx="4294967295" type="ctrTitle"/>
          </p:nvPr>
        </p:nvSpPr>
        <p:spPr>
          <a:xfrm>
            <a:off x="6059100" y="1584250"/>
            <a:ext cx="1386300" cy="166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VALIDAÇÃO RESPOSTAS DA GRADUAÇÃO E PÓS: </a:t>
            </a:r>
            <a:r>
              <a:rPr b="1" lang="en" sz="1400">
                <a:latin typeface="Poppins"/>
                <a:ea typeface="Poppins"/>
                <a:cs typeface="Poppins"/>
                <a:sym typeface="Poppins"/>
              </a:rPr>
              <a:t>2712  VÁLIDAS </a:t>
            </a:r>
            <a:r>
              <a:rPr lang="en" sz="1400"/>
              <a:t>DE 2797</a:t>
            </a: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67" name="Shape 9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8" name="Google Shape;9168;p31"/>
          <p:cNvSpPr txBox="1"/>
          <p:nvPr>
            <p:ph type="title"/>
          </p:nvPr>
        </p:nvSpPr>
        <p:spPr>
          <a:xfrm>
            <a:off x="1698600" y="438450"/>
            <a:ext cx="574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PERFIL</a:t>
            </a:r>
            <a:endParaRPr/>
          </a:p>
        </p:txBody>
      </p:sp>
      <p:sp>
        <p:nvSpPr>
          <p:cNvPr id="9169" name="Google Shape;9169;p31"/>
          <p:cNvSpPr txBox="1"/>
          <p:nvPr>
            <p:ph idx="1" type="body"/>
          </p:nvPr>
        </p:nvSpPr>
        <p:spPr>
          <a:xfrm>
            <a:off x="2200500" y="1011150"/>
            <a:ext cx="4743000" cy="340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93,3% Graduação e 6,7% Pós-Graduação</a:t>
            </a:r>
            <a:br>
              <a:rPr lang="en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Divisão por </a:t>
            </a:r>
            <a:r>
              <a:rPr lang="en"/>
              <a:t>faixa</a:t>
            </a:r>
            <a:r>
              <a:rPr lang="en"/>
              <a:t> etária: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 </a:t>
            </a:r>
            <a:endParaRPr/>
          </a:p>
        </p:txBody>
      </p:sp>
      <p:grpSp>
        <p:nvGrpSpPr>
          <p:cNvPr id="9170" name="Google Shape;9170;p31"/>
          <p:cNvGrpSpPr/>
          <p:nvPr/>
        </p:nvGrpSpPr>
        <p:grpSpPr>
          <a:xfrm>
            <a:off x="5453329" y="675728"/>
            <a:ext cx="1490178" cy="21378"/>
            <a:chOff x="2940000" y="3484425"/>
            <a:chExt cx="876575" cy="12575"/>
          </a:xfrm>
        </p:grpSpPr>
        <p:sp>
          <p:nvSpPr>
            <p:cNvPr id="9171" name="Google Shape;9171;p31"/>
            <p:cNvSpPr/>
            <p:nvPr/>
          </p:nvSpPr>
          <p:spPr>
            <a:xfrm>
              <a:off x="356682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2" name="Google Shape;9172;p31"/>
            <p:cNvSpPr/>
            <p:nvPr/>
          </p:nvSpPr>
          <p:spPr>
            <a:xfrm>
              <a:off x="34884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3" name="Google Shape;9173;p31"/>
            <p:cNvSpPr/>
            <p:nvPr/>
          </p:nvSpPr>
          <p:spPr>
            <a:xfrm>
              <a:off x="34101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4" name="Google Shape;9174;p31"/>
            <p:cNvSpPr/>
            <p:nvPr/>
          </p:nvSpPr>
          <p:spPr>
            <a:xfrm>
              <a:off x="33317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5" name="Google Shape;9175;p31"/>
            <p:cNvSpPr/>
            <p:nvPr/>
          </p:nvSpPr>
          <p:spPr>
            <a:xfrm>
              <a:off x="38018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6" name="Google Shape;9176;p31"/>
            <p:cNvSpPr/>
            <p:nvPr/>
          </p:nvSpPr>
          <p:spPr>
            <a:xfrm>
              <a:off x="372355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7" name="Google Shape;9177;p31"/>
            <p:cNvSpPr/>
            <p:nvPr/>
          </p:nvSpPr>
          <p:spPr>
            <a:xfrm>
              <a:off x="364517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8" name="Google Shape;9178;p31"/>
            <p:cNvSpPr/>
            <p:nvPr/>
          </p:nvSpPr>
          <p:spPr>
            <a:xfrm>
              <a:off x="3253400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9" name="Google Shape;9179;p31"/>
            <p:cNvSpPr/>
            <p:nvPr/>
          </p:nvSpPr>
          <p:spPr>
            <a:xfrm>
              <a:off x="31750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0" name="Google Shape;9180;p31"/>
            <p:cNvSpPr/>
            <p:nvPr/>
          </p:nvSpPr>
          <p:spPr>
            <a:xfrm>
              <a:off x="30967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1" name="Google Shape;9181;p31"/>
            <p:cNvSpPr/>
            <p:nvPr/>
          </p:nvSpPr>
          <p:spPr>
            <a:xfrm>
              <a:off x="301832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2" name="Google Shape;9182;p31"/>
            <p:cNvSpPr/>
            <p:nvPr/>
          </p:nvSpPr>
          <p:spPr>
            <a:xfrm>
              <a:off x="294000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83" name="Google Shape;9183;p31"/>
          <p:cNvGrpSpPr/>
          <p:nvPr/>
        </p:nvGrpSpPr>
        <p:grpSpPr>
          <a:xfrm>
            <a:off x="2200504" y="675728"/>
            <a:ext cx="1490178" cy="21378"/>
            <a:chOff x="2940000" y="3484425"/>
            <a:chExt cx="876575" cy="12575"/>
          </a:xfrm>
        </p:grpSpPr>
        <p:sp>
          <p:nvSpPr>
            <p:cNvPr id="9184" name="Google Shape;9184;p31"/>
            <p:cNvSpPr/>
            <p:nvPr/>
          </p:nvSpPr>
          <p:spPr>
            <a:xfrm>
              <a:off x="356682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5" name="Google Shape;9185;p31"/>
            <p:cNvSpPr/>
            <p:nvPr/>
          </p:nvSpPr>
          <p:spPr>
            <a:xfrm>
              <a:off x="34884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6" name="Google Shape;9186;p31"/>
            <p:cNvSpPr/>
            <p:nvPr/>
          </p:nvSpPr>
          <p:spPr>
            <a:xfrm>
              <a:off x="34101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7" name="Google Shape;9187;p31"/>
            <p:cNvSpPr/>
            <p:nvPr/>
          </p:nvSpPr>
          <p:spPr>
            <a:xfrm>
              <a:off x="33317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8" name="Google Shape;9188;p31"/>
            <p:cNvSpPr/>
            <p:nvPr/>
          </p:nvSpPr>
          <p:spPr>
            <a:xfrm>
              <a:off x="38018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9" name="Google Shape;9189;p31"/>
            <p:cNvSpPr/>
            <p:nvPr/>
          </p:nvSpPr>
          <p:spPr>
            <a:xfrm>
              <a:off x="372355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0" name="Google Shape;9190;p31"/>
            <p:cNvSpPr/>
            <p:nvPr/>
          </p:nvSpPr>
          <p:spPr>
            <a:xfrm>
              <a:off x="364517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1" name="Google Shape;9191;p31"/>
            <p:cNvSpPr/>
            <p:nvPr/>
          </p:nvSpPr>
          <p:spPr>
            <a:xfrm>
              <a:off x="3253400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2" name="Google Shape;9192;p31"/>
            <p:cNvSpPr/>
            <p:nvPr/>
          </p:nvSpPr>
          <p:spPr>
            <a:xfrm>
              <a:off x="31750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3" name="Google Shape;9193;p31"/>
            <p:cNvSpPr/>
            <p:nvPr/>
          </p:nvSpPr>
          <p:spPr>
            <a:xfrm>
              <a:off x="30967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4" name="Google Shape;9194;p31"/>
            <p:cNvSpPr/>
            <p:nvPr/>
          </p:nvSpPr>
          <p:spPr>
            <a:xfrm>
              <a:off x="301832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5" name="Google Shape;9195;p31"/>
            <p:cNvSpPr/>
            <p:nvPr/>
          </p:nvSpPr>
          <p:spPr>
            <a:xfrm>
              <a:off x="294000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196" name="Google Shape;919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8501" y="1838050"/>
            <a:ext cx="3805475" cy="314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00" name="Shape 9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1" name="Google Shape;9201;p32"/>
          <p:cNvSpPr txBox="1"/>
          <p:nvPr>
            <p:ph type="title"/>
          </p:nvPr>
        </p:nvSpPr>
        <p:spPr>
          <a:xfrm>
            <a:off x="1698600" y="438450"/>
            <a:ext cx="574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Sobre a vacinação</a:t>
            </a:r>
            <a:endParaRPr/>
          </a:p>
        </p:txBody>
      </p:sp>
      <p:grpSp>
        <p:nvGrpSpPr>
          <p:cNvPr id="9202" name="Google Shape;9202;p32"/>
          <p:cNvGrpSpPr/>
          <p:nvPr/>
        </p:nvGrpSpPr>
        <p:grpSpPr>
          <a:xfrm>
            <a:off x="5834329" y="675728"/>
            <a:ext cx="1490178" cy="21378"/>
            <a:chOff x="2940000" y="3484425"/>
            <a:chExt cx="876575" cy="12575"/>
          </a:xfrm>
        </p:grpSpPr>
        <p:sp>
          <p:nvSpPr>
            <p:cNvPr id="9203" name="Google Shape;9203;p32"/>
            <p:cNvSpPr/>
            <p:nvPr/>
          </p:nvSpPr>
          <p:spPr>
            <a:xfrm>
              <a:off x="356682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4" name="Google Shape;9204;p32"/>
            <p:cNvSpPr/>
            <p:nvPr/>
          </p:nvSpPr>
          <p:spPr>
            <a:xfrm>
              <a:off x="34884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5" name="Google Shape;9205;p32"/>
            <p:cNvSpPr/>
            <p:nvPr/>
          </p:nvSpPr>
          <p:spPr>
            <a:xfrm>
              <a:off x="34101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6" name="Google Shape;9206;p32"/>
            <p:cNvSpPr/>
            <p:nvPr/>
          </p:nvSpPr>
          <p:spPr>
            <a:xfrm>
              <a:off x="33317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7" name="Google Shape;9207;p32"/>
            <p:cNvSpPr/>
            <p:nvPr/>
          </p:nvSpPr>
          <p:spPr>
            <a:xfrm>
              <a:off x="38018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8" name="Google Shape;9208;p32"/>
            <p:cNvSpPr/>
            <p:nvPr/>
          </p:nvSpPr>
          <p:spPr>
            <a:xfrm>
              <a:off x="372355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9" name="Google Shape;9209;p32"/>
            <p:cNvSpPr/>
            <p:nvPr/>
          </p:nvSpPr>
          <p:spPr>
            <a:xfrm>
              <a:off x="364517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0" name="Google Shape;9210;p32"/>
            <p:cNvSpPr/>
            <p:nvPr/>
          </p:nvSpPr>
          <p:spPr>
            <a:xfrm>
              <a:off x="3253400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1" name="Google Shape;9211;p32"/>
            <p:cNvSpPr/>
            <p:nvPr/>
          </p:nvSpPr>
          <p:spPr>
            <a:xfrm>
              <a:off x="31750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2" name="Google Shape;9212;p32"/>
            <p:cNvSpPr/>
            <p:nvPr/>
          </p:nvSpPr>
          <p:spPr>
            <a:xfrm>
              <a:off x="30967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3" name="Google Shape;9213;p32"/>
            <p:cNvSpPr/>
            <p:nvPr/>
          </p:nvSpPr>
          <p:spPr>
            <a:xfrm>
              <a:off x="301832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4" name="Google Shape;9214;p32"/>
            <p:cNvSpPr/>
            <p:nvPr/>
          </p:nvSpPr>
          <p:spPr>
            <a:xfrm>
              <a:off x="294000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15" name="Google Shape;9215;p32"/>
          <p:cNvGrpSpPr/>
          <p:nvPr/>
        </p:nvGrpSpPr>
        <p:grpSpPr>
          <a:xfrm>
            <a:off x="1819504" y="675728"/>
            <a:ext cx="1490178" cy="21378"/>
            <a:chOff x="2940000" y="3484425"/>
            <a:chExt cx="876575" cy="12575"/>
          </a:xfrm>
        </p:grpSpPr>
        <p:sp>
          <p:nvSpPr>
            <p:cNvPr id="9216" name="Google Shape;9216;p32"/>
            <p:cNvSpPr/>
            <p:nvPr/>
          </p:nvSpPr>
          <p:spPr>
            <a:xfrm>
              <a:off x="356682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7" name="Google Shape;9217;p32"/>
            <p:cNvSpPr/>
            <p:nvPr/>
          </p:nvSpPr>
          <p:spPr>
            <a:xfrm>
              <a:off x="34884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8" name="Google Shape;9218;p32"/>
            <p:cNvSpPr/>
            <p:nvPr/>
          </p:nvSpPr>
          <p:spPr>
            <a:xfrm>
              <a:off x="34101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9" name="Google Shape;9219;p32"/>
            <p:cNvSpPr/>
            <p:nvPr/>
          </p:nvSpPr>
          <p:spPr>
            <a:xfrm>
              <a:off x="33317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0" name="Google Shape;9220;p32"/>
            <p:cNvSpPr/>
            <p:nvPr/>
          </p:nvSpPr>
          <p:spPr>
            <a:xfrm>
              <a:off x="38018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1" name="Google Shape;9221;p32"/>
            <p:cNvSpPr/>
            <p:nvPr/>
          </p:nvSpPr>
          <p:spPr>
            <a:xfrm>
              <a:off x="372355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2" name="Google Shape;9222;p32"/>
            <p:cNvSpPr/>
            <p:nvPr/>
          </p:nvSpPr>
          <p:spPr>
            <a:xfrm>
              <a:off x="364517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3" name="Google Shape;9223;p32"/>
            <p:cNvSpPr/>
            <p:nvPr/>
          </p:nvSpPr>
          <p:spPr>
            <a:xfrm>
              <a:off x="3253400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4" name="Google Shape;9224;p32"/>
            <p:cNvSpPr/>
            <p:nvPr/>
          </p:nvSpPr>
          <p:spPr>
            <a:xfrm>
              <a:off x="31750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5" name="Google Shape;9225;p32"/>
            <p:cNvSpPr/>
            <p:nvPr/>
          </p:nvSpPr>
          <p:spPr>
            <a:xfrm>
              <a:off x="30967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6" name="Google Shape;9226;p32"/>
            <p:cNvSpPr/>
            <p:nvPr/>
          </p:nvSpPr>
          <p:spPr>
            <a:xfrm>
              <a:off x="301832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7" name="Google Shape;9227;p32"/>
            <p:cNvSpPr/>
            <p:nvPr/>
          </p:nvSpPr>
          <p:spPr>
            <a:xfrm>
              <a:off x="294000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28" name="Google Shape;9228;p32"/>
          <p:cNvSpPr txBox="1"/>
          <p:nvPr/>
        </p:nvSpPr>
        <p:spPr>
          <a:xfrm>
            <a:off x="1357350" y="957575"/>
            <a:ext cx="64293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SzPts val="1500"/>
              <a:buFont typeface="Poppins Light"/>
              <a:buChar char="●"/>
            </a:pPr>
            <a:r>
              <a:rPr b="1" lang="en" sz="1500">
                <a:latin typeface="Poppins"/>
                <a:ea typeface="Poppins"/>
                <a:cs typeface="Poppins"/>
                <a:sym typeface="Poppins"/>
              </a:rPr>
              <a:t>81,8% (2218) </a:t>
            </a:r>
            <a:r>
              <a:rPr lang="en" sz="1500">
                <a:latin typeface="Poppins Light"/>
                <a:ea typeface="Poppins Light"/>
                <a:cs typeface="Poppins Light"/>
                <a:sym typeface="Poppins Light"/>
              </a:rPr>
              <a:t>já tomaram a </a:t>
            </a:r>
            <a:r>
              <a:rPr b="1" lang="en" sz="1500">
                <a:latin typeface="Poppins"/>
                <a:ea typeface="Poppins"/>
                <a:cs typeface="Poppins"/>
                <a:sym typeface="Poppins"/>
              </a:rPr>
              <a:t>primeira</a:t>
            </a:r>
            <a:r>
              <a:rPr lang="en" sz="1500">
                <a:latin typeface="Poppins Light"/>
                <a:ea typeface="Poppins Light"/>
                <a:cs typeface="Poppins Light"/>
                <a:sym typeface="Poppins Light"/>
              </a:rPr>
              <a:t> dose e estão esperando para tomar a segunda;</a:t>
            </a:r>
            <a:endParaRPr sz="15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SzPts val="1500"/>
              <a:buFont typeface="Poppins Light"/>
              <a:buChar char="●"/>
            </a:pPr>
            <a:r>
              <a:rPr b="1" lang="en" sz="1500">
                <a:latin typeface="Poppins"/>
                <a:ea typeface="Poppins"/>
                <a:cs typeface="Poppins"/>
                <a:sym typeface="Poppins"/>
              </a:rPr>
              <a:t>12,6% (341)</a:t>
            </a:r>
            <a:r>
              <a:rPr lang="en" sz="1500">
                <a:latin typeface="Poppins Light"/>
                <a:ea typeface="Poppins Light"/>
                <a:cs typeface="Poppins Light"/>
                <a:sym typeface="Poppins Light"/>
              </a:rPr>
              <a:t> ainda </a:t>
            </a:r>
            <a:r>
              <a:rPr b="1" lang="en" sz="1500">
                <a:latin typeface="Poppins"/>
                <a:ea typeface="Poppins"/>
                <a:cs typeface="Poppins"/>
                <a:sym typeface="Poppins"/>
              </a:rPr>
              <a:t>não tomaram</a:t>
            </a:r>
            <a:r>
              <a:rPr lang="en" sz="1500">
                <a:latin typeface="Poppins Light"/>
                <a:ea typeface="Poppins Light"/>
                <a:cs typeface="Poppins Light"/>
                <a:sym typeface="Poppins Light"/>
              </a:rPr>
              <a:t> sequer a primeira dose;</a:t>
            </a:r>
            <a:endParaRPr sz="15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SzPts val="1500"/>
              <a:buFont typeface="Poppins Light"/>
              <a:buChar char="●"/>
            </a:pPr>
            <a:r>
              <a:rPr b="1" lang="en" sz="1500">
                <a:latin typeface="Poppins"/>
                <a:ea typeface="Poppins"/>
                <a:cs typeface="Poppins"/>
                <a:sym typeface="Poppins"/>
              </a:rPr>
              <a:t>5,1% (138)</a:t>
            </a:r>
            <a:r>
              <a:rPr lang="en" sz="1500">
                <a:latin typeface="Poppins Light"/>
                <a:ea typeface="Poppins Light"/>
                <a:cs typeface="Poppins Light"/>
                <a:sym typeface="Poppins Light"/>
              </a:rPr>
              <a:t> tomaram as </a:t>
            </a:r>
            <a:r>
              <a:rPr b="1" lang="en" sz="1500">
                <a:latin typeface="Poppins"/>
                <a:ea typeface="Poppins"/>
                <a:cs typeface="Poppins"/>
                <a:sym typeface="Poppins"/>
              </a:rPr>
              <a:t>duas doses ou dose única</a:t>
            </a:r>
            <a:r>
              <a:rPr lang="en" sz="1500">
                <a:latin typeface="Poppins Light"/>
                <a:ea typeface="Poppins Light"/>
                <a:cs typeface="Poppins Light"/>
                <a:sym typeface="Poppins Light"/>
              </a:rPr>
              <a:t>, sendo apenas estes os totalmente aptos a retornarem de uma forma segura para a Universidade.</a:t>
            </a:r>
            <a:endParaRPr sz="15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Poppins Light"/>
                <a:ea typeface="Poppins Light"/>
                <a:cs typeface="Poppins Light"/>
                <a:sym typeface="Poppins Light"/>
              </a:rPr>
              <a:t>Além disso, </a:t>
            </a:r>
            <a:r>
              <a:rPr b="1" lang="en" sz="1500">
                <a:latin typeface="Poppins"/>
                <a:ea typeface="Poppins"/>
                <a:cs typeface="Poppins"/>
                <a:sym typeface="Poppins"/>
              </a:rPr>
              <a:t>15 </a:t>
            </a:r>
            <a:r>
              <a:rPr lang="en" sz="1500">
                <a:latin typeface="Poppins Light"/>
                <a:ea typeface="Poppins Light"/>
                <a:cs typeface="Poppins Light"/>
                <a:sym typeface="Poppins Light"/>
              </a:rPr>
              <a:t>pessoas que responderam a pesquisa </a:t>
            </a:r>
            <a:r>
              <a:rPr b="1" lang="en" sz="1500">
                <a:latin typeface="Poppins"/>
                <a:ea typeface="Poppins"/>
                <a:cs typeface="Poppins"/>
                <a:sym typeface="Poppins"/>
              </a:rPr>
              <a:t>não podem </a:t>
            </a:r>
            <a:r>
              <a:rPr lang="en" sz="1500">
                <a:latin typeface="Poppins Light"/>
                <a:ea typeface="Poppins Light"/>
                <a:cs typeface="Poppins Light"/>
                <a:sym typeface="Poppins Light"/>
              </a:rPr>
              <a:t>ou</a:t>
            </a:r>
            <a:r>
              <a:rPr b="1" lang="en" sz="1500">
                <a:latin typeface="Poppins"/>
                <a:ea typeface="Poppins"/>
                <a:cs typeface="Poppins"/>
                <a:sym typeface="Poppins"/>
              </a:rPr>
              <a:t> não desejam tomar</a:t>
            </a:r>
            <a:r>
              <a:rPr lang="en" sz="1500">
                <a:latin typeface="Poppins Light"/>
                <a:ea typeface="Poppins Light"/>
                <a:cs typeface="Poppins Light"/>
                <a:sym typeface="Poppins Light"/>
              </a:rPr>
              <a:t> a vacina.</a:t>
            </a:r>
            <a:endParaRPr sz="15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Poppins Light"/>
                <a:ea typeface="Poppins Light"/>
                <a:cs typeface="Poppins Light"/>
                <a:sym typeface="Poppins Light"/>
              </a:rPr>
              <a:t>A previsão da 2º dose para 1814 alunos (66,9%) está prevista para as duas primeiras semanas de Novembro, estando eles </a:t>
            </a:r>
            <a:r>
              <a:rPr b="1" lang="en" sz="1500">
                <a:latin typeface="Poppins"/>
                <a:ea typeface="Poppins"/>
                <a:cs typeface="Poppins"/>
                <a:sym typeface="Poppins"/>
              </a:rPr>
              <a:t>totalmente imunizados apenas no início de dezembro.</a:t>
            </a:r>
            <a:endParaRPr b="1" sz="15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32" name="Shape 9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3" name="Google Shape;9233;p33"/>
          <p:cNvSpPr txBox="1"/>
          <p:nvPr>
            <p:ph type="title"/>
          </p:nvPr>
        </p:nvSpPr>
        <p:spPr>
          <a:xfrm>
            <a:off x="1698600" y="438450"/>
            <a:ext cx="574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Sobre a moradia</a:t>
            </a:r>
            <a:endParaRPr/>
          </a:p>
        </p:txBody>
      </p:sp>
      <p:grpSp>
        <p:nvGrpSpPr>
          <p:cNvPr id="9234" name="Google Shape;9234;p33"/>
          <p:cNvGrpSpPr/>
          <p:nvPr/>
        </p:nvGrpSpPr>
        <p:grpSpPr>
          <a:xfrm>
            <a:off x="5834329" y="675728"/>
            <a:ext cx="1490178" cy="21378"/>
            <a:chOff x="2940000" y="3484425"/>
            <a:chExt cx="876575" cy="12575"/>
          </a:xfrm>
        </p:grpSpPr>
        <p:sp>
          <p:nvSpPr>
            <p:cNvPr id="9235" name="Google Shape;9235;p33"/>
            <p:cNvSpPr/>
            <p:nvPr/>
          </p:nvSpPr>
          <p:spPr>
            <a:xfrm>
              <a:off x="356682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6" name="Google Shape;9236;p33"/>
            <p:cNvSpPr/>
            <p:nvPr/>
          </p:nvSpPr>
          <p:spPr>
            <a:xfrm>
              <a:off x="34884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7" name="Google Shape;9237;p33"/>
            <p:cNvSpPr/>
            <p:nvPr/>
          </p:nvSpPr>
          <p:spPr>
            <a:xfrm>
              <a:off x="34101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8" name="Google Shape;9238;p33"/>
            <p:cNvSpPr/>
            <p:nvPr/>
          </p:nvSpPr>
          <p:spPr>
            <a:xfrm>
              <a:off x="33317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9" name="Google Shape;9239;p33"/>
            <p:cNvSpPr/>
            <p:nvPr/>
          </p:nvSpPr>
          <p:spPr>
            <a:xfrm>
              <a:off x="38018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0" name="Google Shape;9240;p33"/>
            <p:cNvSpPr/>
            <p:nvPr/>
          </p:nvSpPr>
          <p:spPr>
            <a:xfrm>
              <a:off x="372355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1" name="Google Shape;9241;p33"/>
            <p:cNvSpPr/>
            <p:nvPr/>
          </p:nvSpPr>
          <p:spPr>
            <a:xfrm>
              <a:off x="364517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2" name="Google Shape;9242;p33"/>
            <p:cNvSpPr/>
            <p:nvPr/>
          </p:nvSpPr>
          <p:spPr>
            <a:xfrm>
              <a:off x="3253400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3" name="Google Shape;9243;p33"/>
            <p:cNvSpPr/>
            <p:nvPr/>
          </p:nvSpPr>
          <p:spPr>
            <a:xfrm>
              <a:off x="31750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4" name="Google Shape;9244;p33"/>
            <p:cNvSpPr/>
            <p:nvPr/>
          </p:nvSpPr>
          <p:spPr>
            <a:xfrm>
              <a:off x="30967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5" name="Google Shape;9245;p33"/>
            <p:cNvSpPr/>
            <p:nvPr/>
          </p:nvSpPr>
          <p:spPr>
            <a:xfrm>
              <a:off x="301832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6" name="Google Shape;9246;p33"/>
            <p:cNvSpPr/>
            <p:nvPr/>
          </p:nvSpPr>
          <p:spPr>
            <a:xfrm>
              <a:off x="294000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47" name="Google Shape;9247;p33"/>
          <p:cNvGrpSpPr/>
          <p:nvPr/>
        </p:nvGrpSpPr>
        <p:grpSpPr>
          <a:xfrm>
            <a:off x="1819504" y="675728"/>
            <a:ext cx="1490178" cy="21378"/>
            <a:chOff x="2940000" y="3484425"/>
            <a:chExt cx="876575" cy="12575"/>
          </a:xfrm>
        </p:grpSpPr>
        <p:sp>
          <p:nvSpPr>
            <p:cNvPr id="9248" name="Google Shape;9248;p33"/>
            <p:cNvSpPr/>
            <p:nvPr/>
          </p:nvSpPr>
          <p:spPr>
            <a:xfrm>
              <a:off x="356682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9" name="Google Shape;9249;p33"/>
            <p:cNvSpPr/>
            <p:nvPr/>
          </p:nvSpPr>
          <p:spPr>
            <a:xfrm>
              <a:off x="34884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0" name="Google Shape;9250;p33"/>
            <p:cNvSpPr/>
            <p:nvPr/>
          </p:nvSpPr>
          <p:spPr>
            <a:xfrm>
              <a:off x="34101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1" name="Google Shape;9251;p33"/>
            <p:cNvSpPr/>
            <p:nvPr/>
          </p:nvSpPr>
          <p:spPr>
            <a:xfrm>
              <a:off x="33317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2" name="Google Shape;9252;p33"/>
            <p:cNvSpPr/>
            <p:nvPr/>
          </p:nvSpPr>
          <p:spPr>
            <a:xfrm>
              <a:off x="38018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3" name="Google Shape;9253;p33"/>
            <p:cNvSpPr/>
            <p:nvPr/>
          </p:nvSpPr>
          <p:spPr>
            <a:xfrm>
              <a:off x="372355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4" name="Google Shape;9254;p33"/>
            <p:cNvSpPr/>
            <p:nvPr/>
          </p:nvSpPr>
          <p:spPr>
            <a:xfrm>
              <a:off x="364517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5" name="Google Shape;9255;p33"/>
            <p:cNvSpPr/>
            <p:nvPr/>
          </p:nvSpPr>
          <p:spPr>
            <a:xfrm>
              <a:off x="3253400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6" name="Google Shape;9256;p33"/>
            <p:cNvSpPr/>
            <p:nvPr/>
          </p:nvSpPr>
          <p:spPr>
            <a:xfrm>
              <a:off x="31750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7" name="Google Shape;9257;p33"/>
            <p:cNvSpPr/>
            <p:nvPr/>
          </p:nvSpPr>
          <p:spPr>
            <a:xfrm>
              <a:off x="30967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8" name="Google Shape;9258;p33"/>
            <p:cNvSpPr/>
            <p:nvPr/>
          </p:nvSpPr>
          <p:spPr>
            <a:xfrm>
              <a:off x="301832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9" name="Google Shape;9259;p33"/>
            <p:cNvSpPr/>
            <p:nvPr/>
          </p:nvSpPr>
          <p:spPr>
            <a:xfrm>
              <a:off x="294000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60" name="Google Shape;9260;p33"/>
          <p:cNvSpPr txBox="1"/>
          <p:nvPr/>
        </p:nvSpPr>
        <p:spPr>
          <a:xfrm>
            <a:off x="1357350" y="957575"/>
            <a:ext cx="64293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Poppins"/>
                <a:ea typeface="Poppins"/>
                <a:cs typeface="Poppins"/>
                <a:sym typeface="Poppins"/>
              </a:rPr>
              <a:t>NA CIDADE DE CURSO (SÃO PAULO OU SANTOS)</a:t>
            </a:r>
            <a:endParaRPr b="1" sz="15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Poppins"/>
              <a:ea typeface="Poppins"/>
              <a:cs typeface="Poppins"/>
              <a:sym typeface="Poppins"/>
            </a:endParaRPr>
          </a:p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SzPts val="1500"/>
              <a:buFont typeface="Poppins Light"/>
              <a:buChar char="●"/>
            </a:pPr>
            <a:r>
              <a:rPr b="1" lang="en" sz="1500">
                <a:latin typeface="Poppins"/>
                <a:ea typeface="Poppins"/>
                <a:cs typeface="Poppins"/>
                <a:sym typeface="Poppins"/>
              </a:rPr>
              <a:t>Maioria </a:t>
            </a:r>
            <a:r>
              <a:rPr lang="en" sz="1500">
                <a:latin typeface="Poppins Light"/>
                <a:ea typeface="Poppins Light"/>
                <a:cs typeface="Poppins Light"/>
                <a:sym typeface="Poppins Light"/>
              </a:rPr>
              <a:t>reside com familiares ou com namoraado/a</a:t>
            </a:r>
            <a:endParaRPr sz="15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SzPts val="1500"/>
              <a:buFont typeface="Poppins Light"/>
              <a:buChar char="●"/>
            </a:pPr>
            <a:r>
              <a:rPr b="1" lang="en" sz="1500">
                <a:latin typeface="Poppins"/>
                <a:ea typeface="Poppins"/>
                <a:cs typeface="Poppins"/>
                <a:sym typeface="Poppins"/>
              </a:rPr>
              <a:t>407 (15%)</a:t>
            </a:r>
            <a:r>
              <a:rPr lang="en" sz="1500">
                <a:latin typeface="Poppins Light"/>
                <a:ea typeface="Poppins Light"/>
                <a:cs typeface="Poppins Light"/>
                <a:sym typeface="Poppins Light"/>
              </a:rPr>
              <a:t> afirmam não ter onde morar</a:t>
            </a:r>
            <a:endParaRPr sz="15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9261" name="Google Shape;926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5738" y="2114575"/>
            <a:ext cx="5412526" cy="285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65" name="Shape 9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6" name="Google Shape;9266;p34"/>
          <p:cNvSpPr txBox="1"/>
          <p:nvPr>
            <p:ph type="title"/>
          </p:nvPr>
        </p:nvSpPr>
        <p:spPr>
          <a:xfrm>
            <a:off x="1698600" y="438450"/>
            <a:ext cx="574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Sobre a moradia</a:t>
            </a:r>
            <a:endParaRPr/>
          </a:p>
        </p:txBody>
      </p:sp>
      <p:grpSp>
        <p:nvGrpSpPr>
          <p:cNvPr id="9267" name="Google Shape;9267;p34"/>
          <p:cNvGrpSpPr/>
          <p:nvPr/>
        </p:nvGrpSpPr>
        <p:grpSpPr>
          <a:xfrm>
            <a:off x="5834329" y="675728"/>
            <a:ext cx="1490178" cy="21378"/>
            <a:chOff x="2940000" y="3484425"/>
            <a:chExt cx="876575" cy="12575"/>
          </a:xfrm>
        </p:grpSpPr>
        <p:sp>
          <p:nvSpPr>
            <p:cNvPr id="9268" name="Google Shape;9268;p34"/>
            <p:cNvSpPr/>
            <p:nvPr/>
          </p:nvSpPr>
          <p:spPr>
            <a:xfrm>
              <a:off x="356682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9" name="Google Shape;9269;p34"/>
            <p:cNvSpPr/>
            <p:nvPr/>
          </p:nvSpPr>
          <p:spPr>
            <a:xfrm>
              <a:off x="34884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0" name="Google Shape;9270;p34"/>
            <p:cNvSpPr/>
            <p:nvPr/>
          </p:nvSpPr>
          <p:spPr>
            <a:xfrm>
              <a:off x="34101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1" name="Google Shape;9271;p34"/>
            <p:cNvSpPr/>
            <p:nvPr/>
          </p:nvSpPr>
          <p:spPr>
            <a:xfrm>
              <a:off x="33317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2" name="Google Shape;9272;p34"/>
            <p:cNvSpPr/>
            <p:nvPr/>
          </p:nvSpPr>
          <p:spPr>
            <a:xfrm>
              <a:off x="38018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3" name="Google Shape;9273;p34"/>
            <p:cNvSpPr/>
            <p:nvPr/>
          </p:nvSpPr>
          <p:spPr>
            <a:xfrm>
              <a:off x="372355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4" name="Google Shape;9274;p34"/>
            <p:cNvSpPr/>
            <p:nvPr/>
          </p:nvSpPr>
          <p:spPr>
            <a:xfrm>
              <a:off x="364517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5" name="Google Shape;9275;p34"/>
            <p:cNvSpPr/>
            <p:nvPr/>
          </p:nvSpPr>
          <p:spPr>
            <a:xfrm>
              <a:off x="3253400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6" name="Google Shape;9276;p34"/>
            <p:cNvSpPr/>
            <p:nvPr/>
          </p:nvSpPr>
          <p:spPr>
            <a:xfrm>
              <a:off x="31750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7" name="Google Shape;9277;p34"/>
            <p:cNvSpPr/>
            <p:nvPr/>
          </p:nvSpPr>
          <p:spPr>
            <a:xfrm>
              <a:off x="30967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8" name="Google Shape;9278;p34"/>
            <p:cNvSpPr/>
            <p:nvPr/>
          </p:nvSpPr>
          <p:spPr>
            <a:xfrm>
              <a:off x="301832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9" name="Google Shape;9279;p34"/>
            <p:cNvSpPr/>
            <p:nvPr/>
          </p:nvSpPr>
          <p:spPr>
            <a:xfrm>
              <a:off x="294000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80" name="Google Shape;9280;p34"/>
          <p:cNvGrpSpPr/>
          <p:nvPr/>
        </p:nvGrpSpPr>
        <p:grpSpPr>
          <a:xfrm>
            <a:off x="1819504" y="675728"/>
            <a:ext cx="1490178" cy="21378"/>
            <a:chOff x="2940000" y="3484425"/>
            <a:chExt cx="876575" cy="12575"/>
          </a:xfrm>
        </p:grpSpPr>
        <p:sp>
          <p:nvSpPr>
            <p:cNvPr id="9281" name="Google Shape;9281;p34"/>
            <p:cNvSpPr/>
            <p:nvPr/>
          </p:nvSpPr>
          <p:spPr>
            <a:xfrm>
              <a:off x="356682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2" name="Google Shape;9282;p34"/>
            <p:cNvSpPr/>
            <p:nvPr/>
          </p:nvSpPr>
          <p:spPr>
            <a:xfrm>
              <a:off x="34884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3" name="Google Shape;9283;p34"/>
            <p:cNvSpPr/>
            <p:nvPr/>
          </p:nvSpPr>
          <p:spPr>
            <a:xfrm>
              <a:off x="34101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4" name="Google Shape;9284;p34"/>
            <p:cNvSpPr/>
            <p:nvPr/>
          </p:nvSpPr>
          <p:spPr>
            <a:xfrm>
              <a:off x="33317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5" name="Google Shape;9285;p34"/>
            <p:cNvSpPr/>
            <p:nvPr/>
          </p:nvSpPr>
          <p:spPr>
            <a:xfrm>
              <a:off x="38018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6" name="Google Shape;9286;p34"/>
            <p:cNvSpPr/>
            <p:nvPr/>
          </p:nvSpPr>
          <p:spPr>
            <a:xfrm>
              <a:off x="372355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7" name="Google Shape;9287;p34"/>
            <p:cNvSpPr/>
            <p:nvPr/>
          </p:nvSpPr>
          <p:spPr>
            <a:xfrm>
              <a:off x="364517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8" name="Google Shape;9288;p34"/>
            <p:cNvSpPr/>
            <p:nvPr/>
          </p:nvSpPr>
          <p:spPr>
            <a:xfrm>
              <a:off x="3253400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9" name="Google Shape;9289;p34"/>
            <p:cNvSpPr/>
            <p:nvPr/>
          </p:nvSpPr>
          <p:spPr>
            <a:xfrm>
              <a:off x="31750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0" name="Google Shape;9290;p34"/>
            <p:cNvSpPr/>
            <p:nvPr/>
          </p:nvSpPr>
          <p:spPr>
            <a:xfrm>
              <a:off x="30967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1" name="Google Shape;9291;p34"/>
            <p:cNvSpPr/>
            <p:nvPr/>
          </p:nvSpPr>
          <p:spPr>
            <a:xfrm>
              <a:off x="301832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2" name="Google Shape;9292;p34"/>
            <p:cNvSpPr/>
            <p:nvPr/>
          </p:nvSpPr>
          <p:spPr>
            <a:xfrm>
              <a:off x="294000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93" name="Google Shape;9293;p34"/>
          <p:cNvSpPr txBox="1"/>
          <p:nvPr/>
        </p:nvSpPr>
        <p:spPr>
          <a:xfrm>
            <a:off x="1357350" y="957575"/>
            <a:ext cx="6429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Poppins"/>
                <a:ea typeface="Poppins"/>
                <a:cs typeface="Poppins"/>
                <a:sym typeface="Poppins"/>
              </a:rPr>
              <a:t>COM RELAÇÃO A GRUPO DE RISCO</a:t>
            </a:r>
            <a:endParaRPr sz="15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9294" name="Google Shape;929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3425" y="1461775"/>
            <a:ext cx="4917150" cy="3509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98" name="Shape 9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9" name="Google Shape;9299;p35"/>
          <p:cNvSpPr txBox="1"/>
          <p:nvPr>
            <p:ph type="title"/>
          </p:nvPr>
        </p:nvSpPr>
        <p:spPr>
          <a:xfrm>
            <a:off x="1698600" y="438450"/>
            <a:ext cx="574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Sobre a locomoção</a:t>
            </a:r>
            <a:endParaRPr/>
          </a:p>
        </p:txBody>
      </p:sp>
      <p:grpSp>
        <p:nvGrpSpPr>
          <p:cNvPr id="9300" name="Google Shape;9300;p35"/>
          <p:cNvGrpSpPr/>
          <p:nvPr/>
        </p:nvGrpSpPr>
        <p:grpSpPr>
          <a:xfrm>
            <a:off x="5834329" y="675728"/>
            <a:ext cx="1490178" cy="21378"/>
            <a:chOff x="2940000" y="3484425"/>
            <a:chExt cx="876575" cy="12575"/>
          </a:xfrm>
        </p:grpSpPr>
        <p:sp>
          <p:nvSpPr>
            <p:cNvPr id="9301" name="Google Shape;9301;p35"/>
            <p:cNvSpPr/>
            <p:nvPr/>
          </p:nvSpPr>
          <p:spPr>
            <a:xfrm>
              <a:off x="356682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2" name="Google Shape;9302;p35"/>
            <p:cNvSpPr/>
            <p:nvPr/>
          </p:nvSpPr>
          <p:spPr>
            <a:xfrm>
              <a:off x="34884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3" name="Google Shape;9303;p35"/>
            <p:cNvSpPr/>
            <p:nvPr/>
          </p:nvSpPr>
          <p:spPr>
            <a:xfrm>
              <a:off x="34101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4" name="Google Shape;9304;p35"/>
            <p:cNvSpPr/>
            <p:nvPr/>
          </p:nvSpPr>
          <p:spPr>
            <a:xfrm>
              <a:off x="33317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5" name="Google Shape;9305;p35"/>
            <p:cNvSpPr/>
            <p:nvPr/>
          </p:nvSpPr>
          <p:spPr>
            <a:xfrm>
              <a:off x="38018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6" name="Google Shape;9306;p35"/>
            <p:cNvSpPr/>
            <p:nvPr/>
          </p:nvSpPr>
          <p:spPr>
            <a:xfrm>
              <a:off x="372355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7" name="Google Shape;9307;p35"/>
            <p:cNvSpPr/>
            <p:nvPr/>
          </p:nvSpPr>
          <p:spPr>
            <a:xfrm>
              <a:off x="364517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8" name="Google Shape;9308;p35"/>
            <p:cNvSpPr/>
            <p:nvPr/>
          </p:nvSpPr>
          <p:spPr>
            <a:xfrm>
              <a:off x="3253400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9" name="Google Shape;9309;p35"/>
            <p:cNvSpPr/>
            <p:nvPr/>
          </p:nvSpPr>
          <p:spPr>
            <a:xfrm>
              <a:off x="31750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0" name="Google Shape;9310;p35"/>
            <p:cNvSpPr/>
            <p:nvPr/>
          </p:nvSpPr>
          <p:spPr>
            <a:xfrm>
              <a:off x="30967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1" name="Google Shape;9311;p35"/>
            <p:cNvSpPr/>
            <p:nvPr/>
          </p:nvSpPr>
          <p:spPr>
            <a:xfrm>
              <a:off x="301832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2" name="Google Shape;9312;p35"/>
            <p:cNvSpPr/>
            <p:nvPr/>
          </p:nvSpPr>
          <p:spPr>
            <a:xfrm>
              <a:off x="294000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13" name="Google Shape;9313;p35"/>
          <p:cNvGrpSpPr/>
          <p:nvPr/>
        </p:nvGrpSpPr>
        <p:grpSpPr>
          <a:xfrm>
            <a:off x="1819504" y="675728"/>
            <a:ext cx="1490178" cy="21378"/>
            <a:chOff x="2940000" y="3484425"/>
            <a:chExt cx="876575" cy="12575"/>
          </a:xfrm>
        </p:grpSpPr>
        <p:sp>
          <p:nvSpPr>
            <p:cNvPr id="9314" name="Google Shape;9314;p35"/>
            <p:cNvSpPr/>
            <p:nvPr/>
          </p:nvSpPr>
          <p:spPr>
            <a:xfrm>
              <a:off x="356682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5" name="Google Shape;9315;p35"/>
            <p:cNvSpPr/>
            <p:nvPr/>
          </p:nvSpPr>
          <p:spPr>
            <a:xfrm>
              <a:off x="34884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6" name="Google Shape;9316;p35"/>
            <p:cNvSpPr/>
            <p:nvPr/>
          </p:nvSpPr>
          <p:spPr>
            <a:xfrm>
              <a:off x="34101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7" name="Google Shape;9317;p35"/>
            <p:cNvSpPr/>
            <p:nvPr/>
          </p:nvSpPr>
          <p:spPr>
            <a:xfrm>
              <a:off x="33317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8" name="Google Shape;9318;p35"/>
            <p:cNvSpPr/>
            <p:nvPr/>
          </p:nvSpPr>
          <p:spPr>
            <a:xfrm>
              <a:off x="38018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9" name="Google Shape;9319;p35"/>
            <p:cNvSpPr/>
            <p:nvPr/>
          </p:nvSpPr>
          <p:spPr>
            <a:xfrm>
              <a:off x="372355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0" name="Google Shape;9320;p35"/>
            <p:cNvSpPr/>
            <p:nvPr/>
          </p:nvSpPr>
          <p:spPr>
            <a:xfrm>
              <a:off x="364517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1" name="Google Shape;9321;p35"/>
            <p:cNvSpPr/>
            <p:nvPr/>
          </p:nvSpPr>
          <p:spPr>
            <a:xfrm>
              <a:off x="3253400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2" name="Google Shape;9322;p35"/>
            <p:cNvSpPr/>
            <p:nvPr/>
          </p:nvSpPr>
          <p:spPr>
            <a:xfrm>
              <a:off x="31750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3" name="Google Shape;9323;p35"/>
            <p:cNvSpPr/>
            <p:nvPr/>
          </p:nvSpPr>
          <p:spPr>
            <a:xfrm>
              <a:off x="30967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4" name="Google Shape;9324;p35"/>
            <p:cNvSpPr/>
            <p:nvPr/>
          </p:nvSpPr>
          <p:spPr>
            <a:xfrm>
              <a:off x="301832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5" name="Google Shape;9325;p35"/>
            <p:cNvSpPr/>
            <p:nvPr/>
          </p:nvSpPr>
          <p:spPr>
            <a:xfrm>
              <a:off x="294000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26" name="Google Shape;9326;p35"/>
          <p:cNvSpPr txBox="1"/>
          <p:nvPr/>
        </p:nvSpPr>
        <p:spPr>
          <a:xfrm>
            <a:off x="1357350" y="957575"/>
            <a:ext cx="6429300" cy="31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SzPts val="1500"/>
              <a:buFont typeface="Poppins Light"/>
              <a:buChar char="●"/>
            </a:pPr>
            <a:r>
              <a:rPr b="1" lang="en" sz="1500">
                <a:latin typeface="Poppins"/>
                <a:ea typeface="Poppins"/>
                <a:cs typeface="Poppins"/>
                <a:sym typeface="Poppins"/>
              </a:rPr>
              <a:t>51%</a:t>
            </a:r>
            <a:r>
              <a:rPr b="1" lang="en" sz="1500">
                <a:latin typeface="Poppins"/>
                <a:ea typeface="Poppins"/>
                <a:cs typeface="Poppins"/>
                <a:sym typeface="Poppins"/>
              </a:rPr>
              <a:t> (1384) </a:t>
            </a:r>
            <a:r>
              <a:rPr lang="en" sz="1500">
                <a:latin typeface="Poppins Light"/>
                <a:ea typeface="Poppins Light"/>
                <a:cs typeface="Poppins Light"/>
                <a:sym typeface="Poppins Light"/>
              </a:rPr>
              <a:t>utilizam</a:t>
            </a:r>
            <a:r>
              <a:rPr b="1" lang="en" sz="1500">
                <a:latin typeface="Poppins"/>
                <a:ea typeface="Poppins"/>
                <a:cs typeface="Poppins"/>
                <a:sym typeface="Poppins"/>
              </a:rPr>
              <a:t> apenas transporte público </a:t>
            </a:r>
            <a:r>
              <a:rPr lang="en" sz="1500">
                <a:latin typeface="Poppins Light"/>
                <a:ea typeface="Poppins Light"/>
                <a:cs typeface="Poppins Light"/>
                <a:sym typeface="Poppins Light"/>
              </a:rPr>
              <a:t>para de deslocar até a USP;</a:t>
            </a:r>
            <a:endParaRPr sz="15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SzPts val="1500"/>
              <a:buFont typeface="Poppins Light"/>
              <a:buChar char="●"/>
            </a:pPr>
            <a:r>
              <a:rPr b="1" lang="en" sz="1500">
                <a:latin typeface="Poppins"/>
                <a:ea typeface="Poppins"/>
                <a:cs typeface="Poppins"/>
                <a:sym typeface="Poppins"/>
              </a:rPr>
              <a:t>16,2% (439)</a:t>
            </a:r>
            <a:r>
              <a:rPr lang="en" sz="1500">
                <a:latin typeface="Poppins Light"/>
                <a:ea typeface="Poppins Light"/>
                <a:cs typeface="Poppins Light"/>
                <a:sym typeface="Poppins Light"/>
              </a:rPr>
              <a:t> fariam uso utilizam </a:t>
            </a:r>
            <a:r>
              <a:rPr b="1" lang="en" sz="1500">
                <a:latin typeface="Poppins"/>
                <a:ea typeface="Poppins"/>
                <a:cs typeface="Poppins"/>
                <a:sym typeface="Poppins"/>
              </a:rPr>
              <a:t>transporte privado;</a:t>
            </a:r>
            <a:endParaRPr b="1" sz="1500">
              <a:latin typeface="Poppins"/>
              <a:ea typeface="Poppins"/>
              <a:cs typeface="Poppins"/>
              <a:sym typeface="Poppins"/>
            </a:endParaRPr>
          </a:p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SzPts val="1500"/>
              <a:buFont typeface="Poppins Light"/>
              <a:buChar char="●"/>
            </a:pPr>
            <a:r>
              <a:rPr b="1" lang="en" sz="1500">
                <a:latin typeface="Poppins"/>
                <a:ea typeface="Poppins"/>
                <a:cs typeface="Poppins"/>
                <a:sym typeface="Poppins"/>
              </a:rPr>
              <a:t>18,8% (509)</a:t>
            </a:r>
            <a:r>
              <a:rPr lang="en" sz="1500">
                <a:latin typeface="Poppins Light"/>
                <a:ea typeface="Poppins Light"/>
                <a:cs typeface="Poppins Light"/>
                <a:sym typeface="Poppins Light"/>
              </a:rPr>
              <a:t> dos alunos afirmaram que fariam uso de </a:t>
            </a:r>
            <a:r>
              <a:rPr b="1" lang="en" sz="1500">
                <a:latin typeface="Poppins"/>
                <a:ea typeface="Poppins"/>
                <a:cs typeface="Poppins"/>
                <a:sym typeface="Poppins"/>
              </a:rPr>
              <a:t>mais de uma opção</a:t>
            </a:r>
            <a:r>
              <a:rPr lang="en" sz="1500">
                <a:latin typeface="Poppins Light"/>
                <a:ea typeface="Poppins Light"/>
                <a:cs typeface="Poppins Light"/>
                <a:sym typeface="Poppins Light"/>
              </a:rPr>
              <a:t> sendo transporte público uma delas. </a:t>
            </a:r>
            <a:endParaRPr sz="15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Poppins Light"/>
                <a:ea typeface="Poppins Light"/>
                <a:cs typeface="Poppins Light"/>
                <a:sym typeface="Poppins Light"/>
              </a:rPr>
              <a:t>Assim, grande parte dos alunos dependeriam de </a:t>
            </a:r>
            <a:r>
              <a:rPr b="1" lang="en" sz="1500">
                <a:latin typeface="Poppins"/>
                <a:ea typeface="Poppins"/>
                <a:cs typeface="Poppins"/>
                <a:sym typeface="Poppins"/>
              </a:rPr>
              <a:t>transporte público</a:t>
            </a:r>
            <a:r>
              <a:rPr lang="en" sz="1500">
                <a:latin typeface="Poppins Light"/>
                <a:ea typeface="Poppins Light"/>
                <a:cs typeface="Poppins Light"/>
                <a:sym typeface="Poppins Light"/>
              </a:rPr>
              <a:t> para chegar à Universidade, uma situação de exposição ao vírus e contribuindo para a disseminação do vírus.</a:t>
            </a:r>
            <a:endParaRPr sz="15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Poppins Light"/>
                <a:ea typeface="Poppins Light"/>
                <a:cs typeface="Poppins Light"/>
                <a:sym typeface="Poppins Light"/>
              </a:rPr>
              <a:t>Com relação ao tempo de locomoção, cerca de </a:t>
            </a:r>
            <a:r>
              <a:rPr b="1" lang="en" sz="1500">
                <a:latin typeface="Poppins"/>
                <a:ea typeface="Poppins"/>
                <a:cs typeface="Poppins"/>
                <a:sym typeface="Poppins"/>
              </a:rPr>
              <a:t>80%</a:t>
            </a:r>
            <a:r>
              <a:rPr lang="en" sz="1500">
                <a:latin typeface="Poppins Light"/>
                <a:ea typeface="Poppins Light"/>
                <a:cs typeface="Poppins Light"/>
                <a:sym typeface="Poppins Light"/>
              </a:rPr>
              <a:t> dos estudantes leva </a:t>
            </a:r>
            <a:r>
              <a:rPr b="1" lang="en" sz="1500">
                <a:latin typeface="Poppins"/>
                <a:ea typeface="Poppins"/>
                <a:cs typeface="Poppins"/>
                <a:sym typeface="Poppins"/>
              </a:rPr>
              <a:t>até 2 horas</a:t>
            </a:r>
            <a:r>
              <a:rPr lang="en" sz="1500">
                <a:latin typeface="Poppins Light"/>
                <a:ea typeface="Poppins Light"/>
                <a:cs typeface="Poppins Light"/>
                <a:sym typeface="Poppins Light"/>
              </a:rPr>
              <a:t> para chegar na Poli.</a:t>
            </a:r>
            <a:endParaRPr sz="15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30" name="Shape 9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1" name="Google Shape;9331;p36"/>
          <p:cNvSpPr txBox="1"/>
          <p:nvPr>
            <p:ph type="title"/>
          </p:nvPr>
        </p:nvSpPr>
        <p:spPr>
          <a:xfrm>
            <a:off x="1698600" y="438450"/>
            <a:ext cx="574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Sobre a graduação</a:t>
            </a:r>
            <a:endParaRPr/>
          </a:p>
        </p:txBody>
      </p:sp>
      <p:grpSp>
        <p:nvGrpSpPr>
          <p:cNvPr id="9332" name="Google Shape;9332;p36"/>
          <p:cNvGrpSpPr/>
          <p:nvPr/>
        </p:nvGrpSpPr>
        <p:grpSpPr>
          <a:xfrm>
            <a:off x="5834329" y="675728"/>
            <a:ext cx="1490178" cy="21378"/>
            <a:chOff x="2940000" y="3484425"/>
            <a:chExt cx="876575" cy="12575"/>
          </a:xfrm>
        </p:grpSpPr>
        <p:sp>
          <p:nvSpPr>
            <p:cNvPr id="9333" name="Google Shape;9333;p36"/>
            <p:cNvSpPr/>
            <p:nvPr/>
          </p:nvSpPr>
          <p:spPr>
            <a:xfrm>
              <a:off x="356682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4" name="Google Shape;9334;p36"/>
            <p:cNvSpPr/>
            <p:nvPr/>
          </p:nvSpPr>
          <p:spPr>
            <a:xfrm>
              <a:off x="34884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5" name="Google Shape;9335;p36"/>
            <p:cNvSpPr/>
            <p:nvPr/>
          </p:nvSpPr>
          <p:spPr>
            <a:xfrm>
              <a:off x="34101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6" name="Google Shape;9336;p36"/>
            <p:cNvSpPr/>
            <p:nvPr/>
          </p:nvSpPr>
          <p:spPr>
            <a:xfrm>
              <a:off x="33317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7" name="Google Shape;9337;p36"/>
            <p:cNvSpPr/>
            <p:nvPr/>
          </p:nvSpPr>
          <p:spPr>
            <a:xfrm>
              <a:off x="38018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8" name="Google Shape;9338;p36"/>
            <p:cNvSpPr/>
            <p:nvPr/>
          </p:nvSpPr>
          <p:spPr>
            <a:xfrm>
              <a:off x="372355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9" name="Google Shape;9339;p36"/>
            <p:cNvSpPr/>
            <p:nvPr/>
          </p:nvSpPr>
          <p:spPr>
            <a:xfrm>
              <a:off x="364517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0" name="Google Shape;9340;p36"/>
            <p:cNvSpPr/>
            <p:nvPr/>
          </p:nvSpPr>
          <p:spPr>
            <a:xfrm>
              <a:off x="3253400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1" name="Google Shape;9341;p36"/>
            <p:cNvSpPr/>
            <p:nvPr/>
          </p:nvSpPr>
          <p:spPr>
            <a:xfrm>
              <a:off x="31750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2" name="Google Shape;9342;p36"/>
            <p:cNvSpPr/>
            <p:nvPr/>
          </p:nvSpPr>
          <p:spPr>
            <a:xfrm>
              <a:off x="30967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3" name="Google Shape;9343;p36"/>
            <p:cNvSpPr/>
            <p:nvPr/>
          </p:nvSpPr>
          <p:spPr>
            <a:xfrm>
              <a:off x="301832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4" name="Google Shape;9344;p36"/>
            <p:cNvSpPr/>
            <p:nvPr/>
          </p:nvSpPr>
          <p:spPr>
            <a:xfrm>
              <a:off x="294000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45" name="Google Shape;9345;p36"/>
          <p:cNvGrpSpPr/>
          <p:nvPr/>
        </p:nvGrpSpPr>
        <p:grpSpPr>
          <a:xfrm>
            <a:off x="1819504" y="675728"/>
            <a:ext cx="1490178" cy="21378"/>
            <a:chOff x="2940000" y="3484425"/>
            <a:chExt cx="876575" cy="12575"/>
          </a:xfrm>
        </p:grpSpPr>
        <p:sp>
          <p:nvSpPr>
            <p:cNvPr id="9346" name="Google Shape;9346;p36"/>
            <p:cNvSpPr/>
            <p:nvPr/>
          </p:nvSpPr>
          <p:spPr>
            <a:xfrm>
              <a:off x="356682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7" name="Google Shape;9347;p36"/>
            <p:cNvSpPr/>
            <p:nvPr/>
          </p:nvSpPr>
          <p:spPr>
            <a:xfrm>
              <a:off x="34884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8" name="Google Shape;9348;p36"/>
            <p:cNvSpPr/>
            <p:nvPr/>
          </p:nvSpPr>
          <p:spPr>
            <a:xfrm>
              <a:off x="34101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9" name="Google Shape;9349;p36"/>
            <p:cNvSpPr/>
            <p:nvPr/>
          </p:nvSpPr>
          <p:spPr>
            <a:xfrm>
              <a:off x="33317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0" name="Google Shape;9350;p36"/>
            <p:cNvSpPr/>
            <p:nvPr/>
          </p:nvSpPr>
          <p:spPr>
            <a:xfrm>
              <a:off x="38018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1" name="Google Shape;9351;p36"/>
            <p:cNvSpPr/>
            <p:nvPr/>
          </p:nvSpPr>
          <p:spPr>
            <a:xfrm>
              <a:off x="372355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2" name="Google Shape;9352;p36"/>
            <p:cNvSpPr/>
            <p:nvPr/>
          </p:nvSpPr>
          <p:spPr>
            <a:xfrm>
              <a:off x="364517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3" name="Google Shape;9353;p36"/>
            <p:cNvSpPr/>
            <p:nvPr/>
          </p:nvSpPr>
          <p:spPr>
            <a:xfrm>
              <a:off x="3253400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4" name="Google Shape;9354;p36"/>
            <p:cNvSpPr/>
            <p:nvPr/>
          </p:nvSpPr>
          <p:spPr>
            <a:xfrm>
              <a:off x="31750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5" name="Google Shape;9355;p36"/>
            <p:cNvSpPr/>
            <p:nvPr/>
          </p:nvSpPr>
          <p:spPr>
            <a:xfrm>
              <a:off x="30967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6" name="Google Shape;9356;p36"/>
            <p:cNvSpPr/>
            <p:nvPr/>
          </p:nvSpPr>
          <p:spPr>
            <a:xfrm>
              <a:off x="301832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7" name="Google Shape;9357;p36"/>
            <p:cNvSpPr/>
            <p:nvPr/>
          </p:nvSpPr>
          <p:spPr>
            <a:xfrm>
              <a:off x="294000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58" name="Google Shape;9358;p36"/>
          <p:cNvSpPr txBox="1"/>
          <p:nvPr/>
        </p:nvSpPr>
        <p:spPr>
          <a:xfrm>
            <a:off x="1357350" y="957575"/>
            <a:ext cx="6429300" cy="41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SzPts val="1500"/>
              <a:buFont typeface="Poppins Light"/>
              <a:buChar char="●"/>
            </a:pPr>
            <a:r>
              <a:rPr b="1" lang="en" sz="1500">
                <a:latin typeface="Poppins"/>
                <a:ea typeface="Poppins"/>
                <a:cs typeface="Poppins"/>
                <a:sym typeface="Poppins"/>
              </a:rPr>
              <a:t>35,1% não</a:t>
            </a:r>
            <a:r>
              <a:rPr lang="en" sz="1500">
                <a:latin typeface="Poppins Light"/>
                <a:ea typeface="Poppins Light"/>
                <a:cs typeface="Poppins Light"/>
                <a:sym typeface="Poppins Light"/>
              </a:rPr>
              <a:t> possuem aulas práticas este semestre</a:t>
            </a:r>
            <a:endParaRPr sz="15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SzPts val="1500"/>
              <a:buFont typeface="Poppins Light"/>
              <a:buChar char="●"/>
            </a:pPr>
            <a:r>
              <a:rPr b="1" lang="en" sz="1500">
                <a:latin typeface="Poppins"/>
                <a:ea typeface="Poppins"/>
                <a:cs typeface="Poppins"/>
                <a:sym typeface="Poppins"/>
              </a:rPr>
              <a:t>27,4% </a:t>
            </a:r>
            <a:r>
              <a:rPr lang="en" sz="1500">
                <a:latin typeface="Poppins Light"/>
                <a:ea typeface="Poppins Light"/>
                <a:cs typeface="Poppins Light"/>
                <a:sym typeface="Poppins Light"/>
              </a:rPr>
              <a:t>possuem </a:t>
            </a:r>
            <a:r>
              <a:rPr b="1" lang="en" sz="1500">
                <a:latin typeface="Poppins"/>
                <a:ea typeface="Poppins"/>
                <a:cs typeface="Poppins"/>
                <a:sym typeface="Poppins"/>
              </a:rPr>
              <a:t>uma </a:t>
            </a:r>
            <a:r>
              <a:rPr lang="en" sz="1500">
                <a:latin typeface="Poppins Light"/>
                <a:ea typeface="Poppins Light"/>
                <a:cs typeface="Poppins Light"/>
                <a:sym typeface="Poppins Light"/>
              </a:rPr>
              <a:t>matéria prática</a:t>
            </a:r>
            <a:endParaRPr sz="15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SzPts val="1500"/>
              <a:buFont typeface="Poppins Light"/>
              <a:buChar char="●"/>
            </a:pPr>
            <a:r>
              <a:rPr b="1" lang="en" sz="1500">
                <a:latin typeface="Poppins"/>
                <a:ea typeface="Poppins"/>
                <a:cs typeface="Poppins"/>
                <a:sym typeface="Poppins"/>
              </a:rPr>
              <a:t>25%</a:t>
            </a:r>
            <a:r>
              <a:rPr lang="en" sz="1500">
                <a:latin typeface="Poppins Light"/>
                <a:ea typeface="Poppins Light"/>
                <a:cs typeface="Poppins Light"/>
                <a:sym typeface="Poppins Light"/>
              </a:rPr>
              <a:t> possuem </a:t>
            </a:r>
            <a:r>
              <a:rPr b="1" lang="en" sz="1500">
                <a:latin typeface="Poppins"/>
                <a:ea typeface="Poppins"/>
                <a:cs typeface="Poppins"/>
                <a:sym typeface="Poppins"/>
              </a:rPr>
              <a:t>duas</a:t>
            </a:r>
            <a:r>
              <a:rPr lang="en" sz="1500">
                <a:latin typeface="Poppins Light"/>
                <a:ea typeface="Poppins Light"/>
                <a:cs typeface="Poppins Light"/>
                <a:sym typeface="Poppins Light"/>
              </a:rPr>
              <a:t> matérias práticas</a:t>
            </a:r>
            <a:endParaRPr sz="15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SzPts val="1500"/>
              <a:buFont typeface="Poppins Light"/>
              <a:buChar char="●"/>
            </a:pPr>
            <a:r>
              <a:rPr b="1" lang="en" sz="1500">
                <a:latin typeface="Poppins"/>
                <a:ea typeface="Poppins"/>
                <a:cs typeface="Poppins"/>
                <a:sym typeface="Poppins"/>
              </a:rPr>
              <a:t>10,3%</a:t>
            </a:r>
            <a:r>
              <a:rPr lang="en" sz="1500">
                <a:latin typeface="Poppins Light"/>
                <a:ea typeface="Poppins Light"/>
                <a:cs typeface="Poppins Light"/>
                <a:sym typeface="Poppins Light"/>
              </a:rPr>
              <a:t> possuem</a:t>
            </a:r>
            <a:r>
              <a:rPr b="1" lang="en" sz="1500">
                <a:latin typeface="Poppins"/>
                <a:ea typeface="Poppins"/>
                <a:cs typeface="Poppins"/>
                <a:sym typeface="Poppins"/>
              </a:rPr>
              <a:t> três</a:t>
            </a:r>
            <a:r>
              <a:rPr lang="en" sz="1500">
                <a:latin typeface="Poppins Light"/>
                <a:ea typeface="Poppins Light"/>
                <a:cs typeface="Poppins Light"/>
                <a:sym typeface="Poppins Light"/>
              </a:rPr>
              <a:t> matérias práticas</a:t>
            </a:r>
            <a:endParaRPr sz="15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SzPts val="1500"/>
              <a:buFont typeface="Poppins Light"/>
              <a:buChar char="●"/>
            </a:pPr>
            <a:r>
              <a:rPr b="1" lang="en" sz="1500">
                <a:latin typeface="Poppins"/>
                <a:ea typeface="Poppins"/>
                <a:cs typeface="Poppins"/>
                <a:sym typeface="Poppins"/>
              </a:rPr>
              <a:t>2,2%</a:t>
            </a:r>
            <a:r>
              <a:rPr lang="en" sz="1500">
                <a:latin typeface="Poppins Light"/>
                <a:ea typeface="Poppins Light"/>
                <a:cs typeface="Poppins Light"/>
                <a:sym typeface="Poppins Light"/>
              </a:rPr>
              <a:t> alunos possuem </a:t>
            </a:r>
            <a:r>
              <a:rPr b="1" lang="en" sz="1500">
                <a:latin typeface="Poppins"/>
                <a:ea typeface="Poppins"/>
                <a:cs typeface="Poppins"/>
                <a:sym typeface="Poppins"/>
              </a:rPr>
              <a:t>quatro ou mais</a:t>
            </a:r>
            <a:r>
              <a:rPr lang="en" sz="1500">
                <a:latin typeface="Poppins Light"/>
                <a:ea typeface="Poppins Light"/>
                <a:cs typeface="Poppins Light"/>
                <a:sym typeface="Poppins Light"/>
              </a:rPr>
              <a:t> disciplinas que exigem atividades práticas.</a:t>
            </a:r>
            <a:endParaRPr sz="15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Poppins Light"/>
                <a:ea typeface="Poppins Light"/>
                <a:cs typeface="Poppins Light"/>
                <a:sym typeface="Poppins Light"/>
              </a:rPr>
              <a:t>Nesse contexto, </a:t>
            </a:r>
            <a:r>
              <a:rPr b="1" lang="en" sz="1500">
                <a:latin typeface="Poppins"/>
                <a:ea typeface="Poppins"/>
                <a:cs typeface="Poppins"/>
                <a:sym typeface="Poppins"/>
              </a:rPr>
              <a:t>52,1% </a:t>
            </a:r>
            <a:r>
              <a:rPr lang="en" sz="1500">
                <a:latin typeface="Poppins Light"/>
                <a:ea typeface="Poppins Light"/>
                <a:cs typeface="Poppins Light"/>
                <a:sym typeface="Poppins Light"/>
              </a:rPr>
              <a:t>dos estudantes têm laboratórios </a:t>
            </a:r>
            <a:r>
              <a:rPr b="1" lang="en" sz="1500">
                <a:latin typeface="Poppins"/>
                <a:ea typeface="Poppins"/>
                <a:cs typeface="Poppins"/>
                <a:sym typeface="Poppins"/>
              </a:rPr>
              <a:t>oferecidos pela Poli</a:t>
            </a:r>
            <a:r>
              <a:rPr lang="en" sz="1500">
                <a:latin typeface="Poppins Light"/>
                <a:ea typeface="Poppins Light"/>
                <a:cs typeface="Poppins Light"/>
                <a:sym typeface="Poppins Light"/>
              </a:rPr>
              <a:t>, </a:t>
            </a:r>
            <a:r>
              <a:rPr b="1" lang="en" sz="1500">
                <a:latin typeface="Poppins"/>
                <a:ea typeface="Poppins"/>
                <a:cs typeface="Poppins"/>
                <a:sym typeface="Poppins"/>
              </a:rPr>
              <a:t>10,3% pela Poli e por outros institutos </a:t>
            </a:r>
            <a:r>
              <a:rPr lang="en" sz="1500">
                <a:latin typeface="Poppins Light"/>
                <a:ea typeface="Poppins Light"/>
                <a:cs typeface="Poppins Light"/>
                <a:sym typeface="Poppins Light"/>
              </a:rPr>
              <a:t>e o restante ou se enquadra em disciplinas práticas oferecidas apenas por outros institutos ou não apresenta matéria experimental.</a:t>
            </a:r>
            <a:endParaRPr sz="15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Poppins Light"/>
                <a:ea typeface="Poppins Light"/>
                <a:cs typeface="Poppins Light"/>
                <a:sym typeface="Poppins Light"/>
              </a:rPr>
              <a:t>Além disso, </a:t>
            </a:r>
            <a:r>
              <a:rPr b="1"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700</a:t>
            </a:r>
            <a:r>
              <a:rPr lang="en" sz="15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estudantes também </a:t>
            </a:r>
            <a:r>
              <a:rPr b="1"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estagiam</a:t>
            </a:r>
            <a:r>
              <a:rPr lang="en" sz="15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, e </a:t>
            </a:r>
            <a:r>
              <a:rPr b="1"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277 pretendiam começar </a:t>
            </a:r>
            <a:r>
              <a:rPr lang="en" sz="15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ainda este ano.</a:t>
            </a:r>
            <a:endParaRPr sz="15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nstruction Project Proposal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D6E577"/>
      </a:accent1>
      <a:accent2>
        <a:srgbClr val="3F4D53"/>
      </a:accent2>
      <a:accent3>
        <a:srgbClr val="FFFFFF"/>
      </a:accent3>
      <a:accent4>
        <a:srgbClr val="F3F3F3"/>
      </a:accent4>
      <a:accent5>
        <a:srgbClr val="D6E577"/>
      </a:accent5>
      <a:accent6>
        <a:srgbClr val="45565D"/>
      </a:accent6>
      <a:hlink>
        <a:srgbClr val="3F4D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