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Barlow Condensed Medium"/>
      <p:regular r:id="rId10"/>
      <p:bold r:id="rId11"/>
      <p:italic r:id="rId12"/>
      <p:boldItalic r:id="rId13"/>
    </p:embeddedFont>
    <p:embeddedFont>
      <p:font typeface="Barlow Condensed SemiBold"/>
      <p:regular r:id="rId14"/>
      <p:bold r:id="rId15"/>
      <p:italic r:id="rId16"/>
      <p:boldItalic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Barlow Medium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italic.fntdata"/><Relationship Id="rId22" Type="http://schemas.openxmlformats.org/officeDocument/2006/relationships/font" Target="fonts/BarlowMedium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BarlowMedium-italic.fntdata"/><Relationship Id="rId23" Type="http://schemas.openxmlformats.org/officeDocument/2006/relationships/font" Target="fonts/Barlow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BarlowMedium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BarlowCondensedMedium-bold.fntdata"/><Relationship Id="rId10" Type="http://schemas.openxmlformats.org/officeDocument/2006/relationships/font" Target="fonts/BarlowCondensedMedium-regular.fntdata"/><Relationship Id="rId13" Type="http://schemas.openxmlformats.org/officeDocument/2006/relationships/font" Target="fonts/BarlowCondensedMedium-boldItalic.fntdata"/><Relationship Id="rId12" Type="http://schemas.openxmlformats.org/officeDocument/2006/relationships/font" Target="fonts/BarlowCondensedMedium-italic.fntdata"/><Relationship Id="rId15" Type="http://schemas.openxmlformats.org/officeDocument/2006/relationships/font" Target="fonts/BarlowCondensedSemiBold-bold.fntdata"/><Relationship Id="rId14" Type="http://schemas.openxmlformats.org/officeDocument/2006/relationships/font" Target="fonts/BarlowCondensedSemiBold-regular.fntdata"/><Relationship Id="rId17" Type="http://schemas.openxmlformats.org/officeDocument/2006/relationships/font" Target="fonts/BarlowCondensedSemiBold-boldItalic.fntdata"/><Relationship Id="rId16" Type="http://schemas.openxmlformats.org/officeDocument/2006/relationships/font" Target="fonts/BarlowCondensedSemiBold-italic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430800" y="15775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Medium"/>
              <a:buNone/>
              <a:defRPr sz="6000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2656200" y="2902575"/>
            <a:ext cx="38316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2600"/>
              <a:buFont typeface="Barlow Condensed Medium"/>
              <a:buNone/>
              <a:defRPr b="0" i="0" sz="2600" u="none" cap="none" strike="noStrike">
                <a:solidFill>
                  <a:srgbClr val="127EA4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2978" y="2986700"/>
            <a:ext cx="2098171" cy="18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2656188" y="3765450"/>
            <a:ext cx="38316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2200"/>
              <a:buFont typeface="Barlow Condensed Medium"/>
              <a:buNone/>
              <a:defRPr b="0" i="0" sz="2200" u="none" cap="none" strike="noStrike">
                <a:solidFill>
                  <a:srgbClr val="127EA4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0" i="0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32650" y="2580250"/>
            <a:ext cx="9209400" cy="258900"/>
          </a:xfrm>
          <a:prstGeom prst="rect">
            <a:avLst/>
          </a:prstGeom>
          <a:solidFill>
            <a:srgbClr val="FABC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75" y="2902586"/>
            <a:ext cx="1790226" cy="179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675" y="-59725"/>
            <a:ext cx="9209349" cy="26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1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31300" y="225750"/>
            <a:ext cx="6113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3000"/>
              <a:buFont typeface="Barlow Condensed SemiBold"/>
              <a:buNone/>
              <a:defRPr>
                <a:solidFill>
                  <a:srgbClr val="127EA4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31300" y="1144625"/>
            <a:ext cx="6113700" cy="3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1400"/>
              <a:buFont typeface="Barlow Condensed Medium"/>
              <a:buChar char="●"/>
              <a:defRPr b="0" i="0" sz="1400" u="none" cap="none" strike="noStrike">
                <a:solidFill>
                  <a:srgbClr val="127EA4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4551400" y="1018850"/>
            <a:ext cx="1368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2610" l="32204" r="37791" t="0"/>
          <a:stretch/>
        </p:blipFill>
        <p:spPr>
          <a:xfrm>
            <a:off x="6331525" y="0"/>
            <a:ext cx="28124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>
            <p:ph idx="2" type="pic"/>
          </p:nvPr>
        </p:nvSpPr>
        <p:spPr>
          <a:xfrm>
            <a:off x="6568813" y="872850"/>
            <a:ext cx="2407800" cy="3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3">
  <p:cSld name="BIG_NUMBER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1272000"/>
          </a:xfrm>
          <a:prstGeom prst="rect">
            <a:avLst/>
          </a:prstGeom>
          <a:solidFill>
            <a:srgbClr val="127E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15125" y="781175"/>
            <a:ext cx="5739000" cy="4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1400"/>
              <a:buFont typeface="Barlow Condensed Medium"/>
              <a:buChar char="●"/>
              <a:defRPr b="0" i="0" sz="1400" u="none" cap="none" strike="noStrike">
                <a:solidFill>
                  <a:srgbClr val="127EA4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71850" y="331950"/>
            <a:ext cx="8400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/>
          <p:nvPr>
            <p:ph idx="2" type="pic"/>
          </p:nvPr>
        </p:nvSpPr>
        <p:spPr>
          <a:xfrm>
            <a:off x="6079975" y="1341775"/>
            <a:ext cx="2718600" cy="177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/>
          <p:nvPr>
            <p:ph idx="3" type="pic"/>
          </p:nvPr>
        </p:nvSpPr>
        <p:spPr>
          <a:xfrm>
            <a:off x="6079975" y="3249525"/>
            <a:ext cx="2718600" cy="177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2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084925" y="310725"/>
            <a:ext cx="6113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3000"/>
              <a:buFont typeface="Barlow Condensed SemiBold"/>
              <a:buNone/>
              <a:defRPr>
                <a:solidFill>
                  <a:srgbClr val="127EA4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084925" y="1275750"/>
            <a:ext cx="58119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A4"/>
              </a:buClr>
              <a:buSzPts val="1400"/>
              <a:buFont typeface="Barlow Condensed Medium"/>
              <a:buChar char="●"/>
              <a:defRPr b="0" i="0" sz="1400" u="none" cap="none" strike="noStrike">
                <a:solidFill>
                  <a:srgbClr val="127EA4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●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○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Condensed"/>
              <a:buChar char="■"/>
              <a:defRPr b="0" i="0" sz="1400" u="none" cap="none" strike="noStrik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cxnSp>
        <p:nvCxnSpPr>
          <p:cNvPr id="30" name="Google Shape;30;p5"/>
          <p:cNvCxnSpPr/>
          <p:nvPr/>
        </p:nvCxnSpPr>
        <p:spPr>
          <a:xfrm>
            <a:off x="3084925" y="1098275"/>
            <a:ext cx="1368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65029" r="2357" t="0"/>
          <a:stretch/>
        </p:blipFill>
        <p:spPr>
          <a:xfrm>
            <a:off x="0" y="0"/>
            <a:ext cx="2977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>
            <p:ph idx="2" type="pic"/>
          </p:nvPr>
        </p:nvSpPr>
        <p:spPr>
          <a:xfrm>
            <a:off x="318838" y="909000"/>
            <a:ext cx="2339400" cy="332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Medium"/>
              <a:buNone/>
              <a:defRPr b="0" i="0" sz="3000" u="none" cap="none" strike="noStrik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430800" y="15775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111"/>
          </a:p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2656200" y="2902575"/>
            <a:ext cx="38316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	</a:t>
            </a:r>
            <a:endParaRPr/>
          </a:p>
        </p:txBody>
      </p:sp>
      <p:sp>
        <p:nvSpPr>
          <p:cNvPr id="39" name="Google Shape;39;p6"/>
          <p:cNvSpPr txBox="1"/>
          <p:nvPr>
            <p:ph idx="2" type="subTitle"/>
          </p:nvPr>
        </p:nvSpPr>
        <p:spPr>
          <a:xfrm>
            <a:off x="2656188" y="3765450"/>
            <a:ext cx="3831600" cy="10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31300" y="1144625"/>
            <a:ext cx="6113700" cy="3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31300" y="225750"/>
            <a:ext cx="6113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6524588" y="872850"/>
            <a:ext cx="2407800" cy="3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371850" y="331950"/>
            <a:ext cx="8400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215125" y="1422200"/>
            <a:ext cx="57390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6079975" y="1341775"/>
            <a:ext cx="2718600" cy="17751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/>
          <p:nvPr>
            <p:ph idx="3" type="pic"/>
          </p:nvPr>
        </p:nvSpPr>
        <p:spPr>
          <a:xfrm>
            <a:off x="6079975" y="3249525"/>
            <a:ext cx="2718600" cy="177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084925" y="1275750"/>
            <a:ext cx="58119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3084925" y="310725"/>
            <a:ext cx="6113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318838" y="909000"/>
            <a:ext cx="2339400" cy="332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